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35"/>
  </p:notesMasterIdLst>
  <p:handoutMasterIdLst>
    <p:handoutMasterId r:id="rId36"/>
  </p:handoutMasterIdLst>
  <p:sldIdLst>
    <p:sldId id="257" r:id="rId2"/>
    <p:sldId id="262" r:id="rId3"/>
    <p:sldId id="268" r:id="rId4"/>
    <p:sldId id="295" r:id="rId5"/>
    <p:sldId id="270" r:id="rId6"/>
    <p:sldId id="263" r:id="rId7"/>
    <p:sldId id="264" r:id="rId8"/>
    <p:sldId id="275" r:id="rId9"/>
    <p:sldId id="283" r:id="rId10"/>
    <p:sldId id="266" r:id="rId11"/>
    <p:sldId id="267" r:id="rId12"/>
    <p:sldId id="284" r:id="rId13"/>
    <p:sldId id="261" r:id="rId14"/>
    <p:sldId id="269" r:id="rId15"/>
    <p:sldId id="299" r:id="rId16"/>
    <p:sldId id="298" r:id="rId17"/>
    <p:sldId id="285" r:id="rId18"/>
    <p:sldId id="301" r:id="rId19"/>
    <p:sldId id="291" r:id="rId20"/>
    <p:sldId id="296" r:id="rId21"/>
    <p:sldId id="286" r:id="rId22"/>
    <p:sldId id="276" r:id="rId23"/>
    <p:sldId id="287" r:id="rId24"/>
    <p:sldId id="274" r:id="rId25"/>
    <p:sldId id="271" r:id="rId26"/>
    <p:sldId id="273" r:id="rId27"/>
    <p:sldId id="288" r:id="rId28"/>
    <p:sldId id="277" r:id="rId29"/>
    <p:sldId id="289" r:id="rId30"/>
    <p:sldId id="278" r:id="rId31"/>
    <p:sldId id="293" r:id="rId32"/>
    <p:sldId id="282" r:id="rId33"/>
    <p:sldId id="292" r:id="rId3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1AED56-DD29-4E8D-933E-1628BE0D8255}">
          <p14:sldIdLst>
            <p14:sldId id="257"/>
            <p14:sldId id="262"/>
            <p14:sldId id="268"/>
            <p14:sldId id="295"/>
          </p14:sldIdLst>
        </p14:section>
        <p14:section name="Amiodarone" id="{60836E64-DD32-4D03-918B-B7BC30E2C4D9}">
          <p14:sldIdLst>
            <p14:sldId id="270"/>
            <p14:sldId id="263"/>
            <p14:sldId id="264"/>
          </p14:sldIdLst>
        </p14:section>
        <p14:section name="How Did We Get Here?" id="{A821584C-4BF9-41A1-AE39-D0F91C287E9E}">
          <p14:sldIdLst>
            <p14:sldId id="275"/>
            <p14:sldId id="283"/>
            <p14:sldId id="266"/>
            <p14:sldId id="267"/>
          </p14:sldIdLst>
        </p14:section>
        <p14:section name="WHO WANTS WHAT? 1970" id="{D5B24E56-5D8C-4211-A589-1C5A0E07B56D}">
          <p14:sldIdLst>
            <p14:sldId id="284"/>
            <p14:sldId id="261"/>
          </p14:sldIdLst>
        </p14:section>
        <p14:section name="Plain Language" id="{474EEA11-F240-4F49-ACD6-647F80288DEF}">
          <p14:sldIdLst>
            <p14:sldId id="269"/>
            <p14:sldId id="299"/>
            <p14:sldId id="298"/>
          </p14:sldIdLst>
        </p14:section>
        <p14:section name="Actual Patient Data" id="{8B3532D2-B466-43FC-885E-EA07AD8B8ABD}">
          <p14:sldIdLst>
            <p14:sldId id="285"/>
            <p14:sldId id="301"/>
            <p14:sldId id="291"/>
            <p14:sldId id="296"/>
          </p14:sldIdLst>
        </p14:section>
        <p14:section name="Where are we today?" id="{8887741A-661A-4108-AB42-4ADE47E2EBBE}">
          <p14:sldIdLst>
            <p14:sldId id="286"/>
            <p14:sldId id="276"/>
          </p14:sldIdLst>
        </p14:section>
        <p14:section name="PERSONAL RESPONSIBILITY" id="{BD78CDE5-EA02-48D9-89B9-D643FCAAF8F7}">
          <p14:sldIdLst>
            <p14:sldId id="287"/>
            <p14:sldId id="274"/>
            <p14:sldId id="271"/>
            <p14:sldId id="273"/>
          </p14:sldIdLst>
        </p14:section>
        <p14:section name="ARE WE THERE YET?" id="{868A906B-19D1-4FF1-BB23-2A7901C7A666}">
          <p14:sldIdLst>
            <p14:sldId id="288"/>
            <p14:sldId id="277"/>
          </p14:sldIdLst>
        </p14:section>
        <p14:section name="Where are we going?" id="{FD1B36AA-183C-4F7E-BA25-D496EF3082E8}">
          <p14:sldIdLst>
            <p14:sldId id="289"/>
            <p14:sldId id="278"/>
          </p14:sldIdLst>
        </p14:section>
        <p14:section name="MY OPINION" id="{05DC21D9-21AB-4AF1-9D31-352A95B83219}">
          <p14:sldIdLst>
            <p14:sldId id="293"/>
            <p14:sldId id="282"/>
            <p14:sldId id="292"/>
          </p14:sldIdLst>
        </p14:section>
      </p14:sectionLst>
    </p:ex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864" userDrawn="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C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BFCF23-3B69-468F-B69F-88F6DE6A72F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90850" autoAdjust="0"/>
  </p:normalViewPr>
  <p:slideViewPr>
    <p:cSldViewPr snapToGrid="0" showGuides="1">
      <p:cViewPr varScale="1">
        <p:scale>
          <a:sx n="56" d="100"/>
          <a:sy n="56" d="100"/>
        </p:scale>
        <p:origin x="1014" y="60"/>
      </p:cViewPr>
      <p:guideLst>
        <p:guide orient="horz" pos="2160"/>
        <p:guide orient="horz" pos="1008"/>
        <p:guide orient="horz" pos="3888"/>
        <p:guide orient="horz" pos="864"/>
        <p:guide pos="3839"/>
        <p:guide pos="1007"/>
        <p:guide pos="7173"/>
      </p:guideLst>
    </p:cSldViewPr>
  </p:slideViewPr>
  <p:outlineViewPr>
    <p:cViewPr>
      <p:scale>
        <a:sx n="33" d="100"/>
        <a:sy n="33" d="100"/>
      </p:scale>
      <p:origin x="0" y="-7068"/>
    </p:cViewPr>
  </p:outlineViewPr>
  <p:notesTextViewPr>
    <p:cViewPr>
      <p:scale>
        <a:sx n="3" d="2"/>
        <a:sy n="3" d="2"/>
      </p:scale>
      <p:origin x="0" y="0"/>
    </p:cViewPr>
  </p:notesTextViewPr>
  <p:sorterViewPr>
    <p:cViewPr>
      <p:scale>
        <a:sx n="100" d="100"/>
        <a:sy n="100" d="100"/>
      </p:scale>
      <p:origin x="0" y="-9600"/>
    </p:cViewPr>
  </p:sorterViewPr>
  <p:notesViewPr>
    <p:cSldViewPr snapToGrid="0" showGuides="1">
      <p:cViewPr varScale="1">
        <p:scale>
          <a:sx n="47" d="100"/>
          <a:sy n="47" d="100"/>
        </p:scale>
        <p:origin x="2700"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99D5F-BD59-4C36-ABDF-8E2C992DDA8E}" type="doc">
      <dgm:prSet loTypeId="urn:microsoft.com/office/officeart/2005/8/layout/hProcess9" loCatId="process" qsTypeId="urn:microsoft.com/office/officeart/2005/8/quickstyle/simple1" qsCatId="simple" csTypeId="urn:microsoft.com/office/officeart/2005/8/colors/accent1_2" csCatId="accent1" phldr="1"/>
      <dgm:spPr/>
    </dgm:pt>
    <dgm:pt modelId="{BC628E4F-90D1-4A02-AFF8-D739593DF1A6}">
      <dgm:prSet phldrT="[Text]"/>
      <dgm:spPr/>
      <dgm:t>
        <a:bodyPr/>
        <a:lstStyle/>
        <a:p>
          <a:r>
            <a:rPr lang="en-US" dirty="0"/>
            <a:t>Manufacturer</a:t>
          </a:r>
        </a:p>
      </dgm:t>
    </dgm:pt>
    <dgm:pt modelId="{3553395C-922C-4C48-9AC8-2ED302883473}" type="parTrans" cxnId="{63B76005-D676-4EE7-8CBA-655D5C39F220}">
      <dgm:prSet/>
      <dgm:spPr/>
      <dgm:t>
        <a:bodyPr/>
        <a:lstStyle/>
        <a:p>
          <a:endParaRPr lang="en-US"/>
        </a:p>
      </dgm:t>
    </dgm:pt>
    <dgm:pt modelId="{A73A97C8-3985-4401-8637-4FD22838D818}" type="sibTrans" cxnId="{63B76005-D676-4EE7-8CBA-655D5C39F220}">
      <dgm:prSet/>
      <dgm:spPr/>
      <dgm:t>
        <a:bodyPr/>
        <a:lstStyle/>
        <a:p>
          <a:endParaRPr lang="en-US"/>
        </a:p>
      </dgm:t>
    </dgm:pt>
    <dgm:pt modelId="{CDD97050-457F-4FDE-81CE-2D6DB65A0808}">
      <dgm:prSet phldrT="[Text]"/>
      <dgm:spPr/>
      <dgm:t>
        <a:bodyPr/>
        <a:lstStyle/>
        <a:p>
          <a:r>
            <a:rPr lang="en-US" dirty="0"/>
            <a:t>FDA</a:t>
          </a:r>
        </a:p>
      </dgm:t>
    </dgm:pt>
    <dgm:pt modelId="{E32F6DA0-7BC0-4785-B10C-37771DBFDD52}" type="parTrans" cxnId="{61099FD0-8879-45C9-934B-27083928CC79}">
      <dgm:prSet/>
      <dgm:spPr/>
      <dgm:t>
        <a:bodyPr/>
        <a:lstStyle/>
        <a:p>
          <a:endParaRPr lang="en-US"/>
        </a:p>
      </dgm:t>
    </dgm:pt>
    <dgm:pt modelId="{21A31093-9989-41D7-A9A8-8FF99D729435}" type="sibTrans" cxnId="{61099FD0-8879-45C9-934B-27083928CC79}">
      <dgm:prSet/>
      <dgm:spPr/>
      <dgm:t>
        <a:bodyPr/>
        <a:lstStyle/>
        <a:p>
          <a:endParaRPr lang="en-US"/>
        </a:p>
      </dgm:t>
    </dgm:pt>
    <dgm:pt modelId="{91F9AD34-CBD6-46EB-A048-5D67E94FCC4E}">
      <dgm:prSet phldrT="[Text]"/>
      <dgm:spPr/>
      <dgm:t>
        <a:bodyPr/>
        <a:lstStyle/>
        <a:p>
          <a:r>
            <a:rPr lang="en-US" dirty="0"/>
            <a:t>Physician</a:t>
          </a:r>
        </a:p>
      </dgm:t>
    </dgm:pt>
    <dgm:pt modelId="{060F8C35-0EBC-4F57-B160-F6C35FE28756}" type="parTrans" cxnId="{079554B7-46C3-418A-89D6-6C813F69507A}">
      <dgm:prSet/>
      <dgm:spPr/>
      <dgm:t>
        <a:bodyPr/>
        <a:lstStyle/>
        <a:p>
          <a:endParaRPr lang="en-US"/>
        </a:p>
      </dgm:t>
    </dgm:pt>
    <dgm:pt modelId="{A812F91E-288E-46D1-ABCF-F73C1BD1DB7A}" type="sibTrans" cxnId="{079554B7-46C3-418A-89D6-6C813F69507A}">
      <dgm:prSet/>
      <dgm:spPr/>
      <dgm:t>
        <a:bodyPr/>
        <a:lstStyle/>
        <a:p>
          <a:endParaRPr lang="en-US"/>
        </a:p>
      </dgm:t>
    </dgm:pt>
    <dgm:pt modelId="{D4344FE8-F3D5-4071-A951-27BC792A99D5}">
      <dgm:prSet phldrT="[Text]"/>
      <dgm:spPr/>
      <dgm:t>
        <a:bodyPr/>
        <a:lstStyle/>
        <a:p>
          <a:r>
            <a:rPr lang="en-US" dirty="0"/>
            <a:t>Patient</a:t>
          </a:r>
        </a:p>
      </dgm:t>
    </dgm:pt>
    <dgm:pt modelId="{44906AD6-7E2A-4D1D-9A2D-E7355EC6D915}" type="parTrans" cxnId="{C29CF6D2-F5BC-460E-818F-7CA0CE1FFFFC}">
      <dgm:prSet/>
      <dgm:spPr/>
      <dgm:t>
        <a:bodyPr/>
        <a:lstStyle/>
        <a:p>
          <a:endParaRPr lang="en-US"/>
        </a:p>
      </dgm:t>
    </dgm:pt>
    <dgm:pt modelId="{915E9E00-972B-4D91-A35A-D533E69757B5}" type="sibTrans" cxnId="{C29CF6D2-F5BC-460E-818F-7CA0CE1FFFFC}">
      <dgm:prSet/>
      <dgm:spPr/>
      <dgm:t>
        <a:bodyPr/>
        <a:lstStyle/>
        <a:p>
          <a:endParaRPr lang="en-US"/>
        </a:p>
      </dgm:t>
    </dgm:pt>
    <dgm:pt modelId="{69B88221-DCA0-4AA2-8A9F-1EF4B3DB5CE4}">
      <dgm:prSet phldrT="[Text]"/>
      <dgm:spPr/>
      <dgm:t>
        <a:bodyPr/>
        <a:lstStyle/>
        <a:p>
          <a:r>
            <a:rPr lang="en-US" dirty="0"/>
            <a:t>Pharmacist: TAKE AS DIRECTED</a:t>
          </a:r>
        </a:p>
      </dgm:t>
    </dgm:pt>
    <dgm:pt modelId="{3087CA14-18B9-46D2-845B-F9E04D9143FE}" type="parTrans" cxnId="{87DC901E-2B31-4380-92A1-E5D00671C713}">
      <dgm:prSet/>
      <dgm:spPr/>
      <dgm:t>
        <a:bodyPr/>
        <a:lstStyle/>
        <a:p>
          <a:endParaRPr lang="en-US"/>
        </a:p>
      </dgm:t>
    </dgm:pt>
    <dgm:pt modelId="{924AE246-729B-4983-948A-6870CF267E0B}" type="sibTrans" cxnId="{87DC901E-2B31-4380-92A1-E5D00671C713}">
      <dgm:prSet/>
      <dgm:spPr/>
      <dgm:t>
        <a:bodyPr/>
        <a:lstStyle/>
        <a:p>
          <a:endParaRPr lang="en-US"/>
        </a:p>
      </dgm:t>
    </dgm:pt>
    <dgm:pt modelId="{97C91969-99B9-4C8A-9A04-38532910AE98}" type="pres">
      <dgm:prSet presAssocID="{C5599D5F-BD59-4C36-ABDF-8E2C992DDA8E}" presName="CompostProcess" presStyleCnt="0">
        <dgm:presLayoutVars>
          <dgm:dir/>
          <dgm:resizeHandles val="exact"/>
        </dgm:presLayoutVars>
      </dgm:prSet>
      <dgm:spPr/>
    </dgm:pt>
    <dgm:pt modelId="{B52E49E2-5AD2-4848-B699-25BB19CB3E9E}" type="pres">
      <dgm:prSet presAssocID="{C5599D5F-BD59-4C36-ABDF-8E2C992DDA8E}" presName="arrow" presStyleLbl="bgShp" presStyleIdx="0" presStyleCnt="1"/>
      <dgm:spPr/>
    </dgm:pt>
    <dgm:pt modelId="{3CD58773-B7E6-4D10-82E8-31A2FB86F0F6}" type="pres">
      <dgm:prSet presAssocID="{C5599D5F-BD59-4C36-ABDF-8E2C992DDA8E}" presName="linearProcess" presStyleCnt="0"/>
      <dgm:spPr/>
    </dgm:pt>
    <dgm:pt modelId="{4AE05464-7DED-4C06-84DA-7D9D3FB0084D}" type="pres">
      <dgm:prSet presAssocID="{BC628E4F-90D1-4A02-AFF8-D739593DF1A6}" presName="textNode" presStyleLbl="node1" presStyleIdx="0" presStyleCnt="5">
        <dgm:presLayoutVars>
          <dgm:bulletEnabled val="1"/>
        </dgm:presLayoutVars>
      </dgm:prSet>
      <dgm:spPr/>
    </dgm:pt>
    <dgm:pt modelId="{11717764-6754-4B65-9DD8-5682C02A388B}" type="pres">
      <dgm:prSet presAssocID="{A73A97C8-3985-4401-8637-4FD22838D818}" presName="sibTrans" presStyleCnt="0"/>
      <dgm:spPr/>
    </dgm:pt>
    <dgm:pt modelId="{C3B3BE5E-D87D-4761-9CF7-ED0799511851}" type="pres">
      <dgm:prSet presAssocID="{CDD97050-457F-4FDE-81CE-2D6DB65A0808}" presName="textNode" presStyleLbl="node1" presStyleIdx="1" presStyleCnt="5">
        <dgm:presLayoutVars>
          <dgm:bulletEnabled val="1"/>
        </dgm:presLayoutVars>
      </dgm:prSet>
      <dgm:spPr/>
    </dgm:pt>
    <dgm:pt modelId="{1F1C8DDF-9EEB-4567-A73C-CCEDCFDFEA73}" type="pres">
      <dgm:prSet presAssocID="{21A31093-9989-41D7-A9A8-8FF99D729435}" presName="sibTrans" presStyleCnt="0"/>
      <dgm:spPr/>
    </dgm:pt>
    <dgm:pt modelId="{42E9B07A-B6C8-41E2-820C-876E8C107BF6}" type="pres">
      <dgm:prSet presAssocID="{91F9AD34-CBD6-46EB-A048-5D67E94FCC4E}" presName="textNode" presStyleLbl="node1" presStyleIdx="2" presStyleCnt="5">
        <dgm:presLayoutVars>
          <dgm:bulletEnabled val="1"/>
        </dgm:presLayoutVars>
      </dgm:prSet>
      <dgm:spPr/>
    </dgm:pt>
    <dgm:pt modelId="{9D193884-FC01-4D5F-8F6C-3117ED490B77}" type="pres">
      <dgm:prSet presAssocID="{A812F91E-288E-46D1-ABCF-F73C1BD1DB7A}" presName="sibTrans" presStyleCnt="0"/>
      <dgm:spPr/>
    </dgm:pt>
    <dgm:pt modelId="{CF4F3DCA-9DF8-4D24-97B3-7055D339905D}" type="pres">
      <dgm:prSet presAssocID="{69B88221-DCA0-4AA2-8A9F-1EF4B3DB5CE4}" presName="textNode" presStyleLbl="node1" presStyleIdx="3" presStyleCnt="5">
        <dgm:presLayoutVars>
          <dgm:bulletEnabled val="1"/>
        </dgm:presLayoutVars>
      </dgm:prSet>
      <dgm:spPr/>
    </dgm:pt>
    <dgm:pt modelId="{B5AA6C94-DF96-42D8-8D10-45CCA06DFCAA}" type="pres">
      <dgm:prSet presAssocID="{924AE246-729B-4983-948A-6870CF267E0B}" presName="sibTrans" presStyleCnt="0"/>
      <dgm:spPr/>
    </dgm:pt>
    <dgm:pt modelId="{3313D2AF-76A1-4011-8EB5-EC389680810C}" type="pres">
      <dgm:prSet presAssocID="{D4344FE8-F3D5-4071-A951-27BC792A99D5}" presName="textNode" presStyleLbl="node1" presStyleIdx="4" presStyleCnt="5">
        <dgm:presLayoutVars>
          <dgm:bulletEnabled val="1"/>
        </dgm:presLayoutVars>
      </dgm:prSet>
      <dgm:spPr/>
    </dgm:pt>
  </dgm:ptLst>
  <dgm:cxnLst>
    <dgm:cxn modelId="{63B76005-D676-4EE7-8CBA-655D5C39F220}" srcId="{C5599D5F-BD59-4C36-ABDF-8E2C992DDA8E}" destId="{BC628E4F-90D1-4A02-AFF8-D739593DF1A6}" srcOrd="0" destOrd="0" parTransId="{3553395C-922C-4C48-9AC8-2ED302883473}" sibTransId="{A73A97C8-3985-4401-8637-4FD22838D818}"/>
    <dgm:cxn modelId="{87DC901E-2B31-4380-92A1-E5D00671C713}" srcId="{C5599D5F-BD59-4C36-ABDF-8E2C992DDA8E}" destId="{69B88221-DCA0-4AA2-8A9F-1EF4B3DB5CE4}" srcOrd="3" destOrd="0" parTransId="{3087CA14-18B9-46D2-845B-F9E04D9143FE}" sibTransId="{924AE246-729B-4983-948A-6870CF267E0B}"/>
    <dgm:cxn modelId="{877C2220-AEB3-4BD3-A264-03CCDB0C48D0}" type="presOf" srcId="{91F9AD34-CBD6-46EB-A048-5D67E94FCC4E}" destId="{42E9B07A-B6C8-41E2-820C-876E8C107BF6}" srcOrd="0" destOrd="0" presId="urn:microsoft.com/office/officeart/2005/8/layout/hProcess9"/>
    <dgm:cxn modelId="{355D0260-DA08-4CDD-BB08-67DDCC37F20C}" type="presOf" srcId="{C5599D5F-BD59-4C36-ABDF-8E2C992DDA8E}" destId="{97C91969-99B9-4C8A-9A04-38532910AE98}" srcOrd="0" destOrd="0" presId="urn:microsoft.com/office/officeart/2005/8/layout/hProcess9"/>
    <dgm:cxn modelId="{953C7648-022A-4ACB-BAA2-6523262B4D12}" type="presOf" srcId="{BC628E4F-90D1-4A02-AFF8-D739593DF1A6}" destId="{4AE05464-7DED-4C06-84DA-7D9D3FB0084D}" srcOrd="0" destOrd="0" presId="urn:microsoft.com/office/officeart/2005/8/layout/hProcess9"/>
    <dgm:cxn modelId="{0B2957B2-956A-4B39-855D-0E9D8E1999BE}" type="presOf" srcId="{CDD97050-457F-4FDE-81CE-2D6DB65A0808}" destId="{C3B3BE5E-D87D-4761-9CF7-ED0799511851}" srcOrd="0" destOrd="0" presId="urn:microsoft.com/office/officeart/2005/8/layout/hProcess9"/>
    <dgm:cxn modelId="{079554B7-46C3-418A-89D6-6C813F69507A}" srcId="{C5599D5F-BD59-4C36-ABDF-8E2C992DDA8E}" destId="{91F9AD34-CBD6-46EB-A048-5D67E94FCC4E}" srcOrd="2" destOrd="0" parTransId="{060F8C35-0EBC-4F57-B160-F6C35FE28756}" sibTransId="{A812F91E-288E-46D1-ABCF-F73C1BD1DB7A}"/>
    <dgm:cxn modelId="{61099FD0-8879-45C9-934B-27083928CC79}" srcId="{C5599D5F-BD59-4C36-ABDF-8E2C992DDA8E}" destId="{CDD97050-457F-4FDE-81CE-2D6DB65A0808}" srcOrd="1" destOrd="0" parTransId="{E32F6DA0-7BC0-4785-B10C-37771DBFDD52}" sibTransId="{21A31093-9989-41D7-A9A8-8FF99D729435}"/>
    <dgm:cxn modelId="{C29CF6D2-F5BC-460E-818F-7CA0CE1FFFFC}" srcId="{C5599D5F-BD59-4C36-ABDF-8E2C992DDA8E}" destId="{D4344FE8-F3D5-4071-A951-27BC792A99D5}" srcOrd="4" destOrd="0" parTransId="{44906AD6-7E2A-4D1D-9A2D-E7355EC6D915}" sibTransId="{915E9E00-972B-4D91-A35A-D533E69757B5}"/>
    <dgm:cxn modelId="{9EBA11F2-1F2F-4B48-B239-65165E74850D}" type="presOf" srcId="{69B88221-DCA0-4AA2-8A9F-1EF4B3DB5CE4}" destId="{CF4F3DCA-9DF8-4D24-97B3-7055D339905D}" srcOrd="0" destOrd="0" presId="urn:microsoft.com/office/officeart/2005/8/layout/hProcess9"/>
    <dgm:cxn modelId="{0B28EDFF-14B8-475B-9093-8C3B4B90B0B4}" type="presOf" srcId="{D4344FE8-F3D5-4071-A951-27BC792A99D5}" destId="{3313D2AF-76A1-4011-8EB5-EC389680810C}" srcOrd="0" destOrd="0" presId="urn:microsoft.com/office/officeart/2005/8/layout/hProcess9"/>
    <dgm:cxn modelId="{CE20A185-6FF0-48E0-A103-65C5B724F3E2}" type="presParOf" srcId="{97C91969-99B9-4C8A-9A04-38532910AE98}" destId="{B52E49E2-5AD2-4848-B699-25BB19CB3E9E}" srcOrd="0" destOrd="0" presId="urn:microsoft.com/office/officeart/2005/8/layout/hProcess9"/>
    <dgm:cxn modelId="{1ABFFE93-3A1C-4785-BD1A-D8E5E9DEFD48}" type="presParOf" srcId="{97C91969-99B9-4C8A-9A04-38532910AE98}" destId="{3CD58773-B7E6-4D10-82E8-31A2FB86F0F6}" srcOrd="1" destOrd="0" presId="urn:microsoft.com/office/officeart/2005/8/layout/hProcess9"/>
    <dgm:cxn modelId="{DB2509B4-7FE2-41FE-A0D4-38C2C71673D6}" type="presParOf" srcId="{3CD58773-B7E6-4D10-82E8-31A2FB86F0F6}" destId="{4AE05464-7DED-4C06-84DA-7D9D3FB0084D}" srcOrd="0" destOrd="0" presId="urn:microsoft.com/office/officeart/2005/8/layout/hProcess9"/>
    <dgm:cxn modelId="{F923E800-5D8B-4B9C-ABF2-8ACF1B3DD9FF}" type="presParOf" srcId="{3CD58773-B7E6-4D10-82E8-31A2FB86F0F6}" destId="{11717764-6754-4B65-9DD8-5682C02A388B}" srcOrd="1" destOrd="0" presId="urn:microsoft.com/office/officeart/2005/8/layout/hProcess9"/>
    <dgm:cxn modelId="{F2CC85AE-B268-4F3F-A8C0-EA9935EA42D6}" type="presParOf" srcId="{3CD58773-B7E6-4D10-82E8-31A2FB86F0F6}" destId="{C3B3BE5E-D87D-4761-9CF7-ED0799511851}" srcOrd="2" destOrd="0" presId="urn:microsoft.com/office/officeart/2005/8/layout/hProcess9"/>
    <dgm:cxn modelId="{48AF44FC-D60B-4EE9-8A80-C417EED341BC}" type="presParOf" srcId="{3CD58773-B7E6-4D10-82E8-31A2FB86F0F6}" destId="{1F1C8DDF-9EEB-4567-A73C-CCEDCFDFEA73}" srcOrd="3" destOrd="0" presId="urn:microsoft.com/office/officeart/2005/8/layout/hProcess9"/>
    <dgm:cxn modelId="{2FA568C7-7400-44E0-B4CA-4816494818FD}" type="presParOf" srcId="{3CD58773-B7E6-4D10-82E8-31A2FB86F0F6}" destId="{42E9B07A-B6C8-41E2-820C-876E8C107BF6}" srcOrd="4" destOrd="0" presId="urn:microsoft.com/office/officeart/2005/8/layout/hProcess9"/>
    <dgm:cxn modelId="{9030250E-248B-4EBA-86EC-0F250987CA53}" type="presParOf" srcId="{3CD58773-B7E6-4D10-82E8-31A2FB86F0F6}" destId="{9D193884-FC01-4D5F-8F6C-3117ED490B77}" srcOrd="5" destOrd="0" presId="urn:microsoft.com/office/officeart/2005/8/layout/hProcess9"/>
    <dgm:cxn modelId="{46BAFBF0-5234-4763-89D2-66BEABCC32EC}" type="presParOf" srcId="{3CD58773-B7E6-4D10-82E8-31A2FB86F0F6}" destId="{CF4F3DCA-9DF8-4D24-97B3-7055D339905D}" srcOrd="6" destOrd="0" presId="urn:microsoft.com/office/officeart/2005/8/layout/hProcess9"/>
    <dgm:cxn modelId="{1DF0EC73-15A0-4130-B8D8-0D68296014E6}" type="presParOf" srcId="{3CD58773-B7E6-4D10-82E8-31A2FB86F0F6}" destId="{B5AA6C94-DF96-42D8-8D10-45CCA06DFCAA}" srcOrd="7" destOrd="0" presId="urn:microsoft.com/office/officeart/2005/8/layout/hProcess9"/>
    <dgm:cxn modelId="{69064E30-3B4A-4586-A1A6-5E04BDA20B2D}" type="presParOf" srcId="{3CD58773-B7E6-4D10-82E8-31A2FB86F0F6}" destId="{3313D2AF-76A1-4011-8EB5-EC389680810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42EA2-39BA-4C9A-AD59-755D4917D532}"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4DF9FE7B-F642-4898-A360-D4E3814E1A3D}">
      <dgm:prSet phldrT="[Text]"/>
      <dgm:spPr/>
      <dgm:t>
        <a:bodyPr/>
        <a:lstStyle/>
        <a:p>
          <a:r>
            <a:rPr lang="en-US" dirty="0"/>
            <a:t>Patient</a:t>
          </a:r>
        </a:p>
      </dgm:t>
      <dgm:extLst>
        <a:ext uri="{E40237B7-FDA0-4F09-8148-C483321AD2D9}">
          <dgm14:cNvPr xmlns:dgm14="http://schemas.microsoft.com/office/drawing/2010/diagram" id="0" name="" title="Group A"/>
        </a:ext>
      </dgm:extLs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dgm:spPr/>
      <dgm:t>
        <a:bodyPr/>
        <a:lstStyle/>
        <a:p>
          <a:r>
            <a:rPr lang="en-US" dirty="0"/>
            <a:t>Full Disclosure? </a:t>
          </a:r>
        </a:p>
      </dgm:t>
      <dgm:extLst>
        <a:ext uri="{E40237B7-FDA0-4F09-8148-C483321AD2D9}">
          <dgm14:cNvPr xmlns:dgm14="http://schemas.microsoft.com/office/drawing/2010/diagram" id="0" name="" title="Group A task"/>
        </a:ext>
      </dgm:extLs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60CDF8D0-D4FC-4467-A51E-79C5A58B0B2C}">
      <dgm:prSet phldrT="[Text]"/>
      <dgm:spPr/>
      <dgm:t>
        <a:bodyPr/>
        <a:lstStyle/>
        <a:p>
          <a:r>
            <a:rPr lang="en-US" dirty="0"/>
            <a:t>Manufacturer</a:t>
          </a:r>
        </a:p>
      </dgm:t>
      <dgm:extLst>
        <a:ext uri="{E40237B7-FDA0-4F09-8148-C483321AD2D9}">
          <dgm14:cNvPr xmlns:dgm14="http://schemas.microsoft.com/office/drawing/2010/diagram" id="0" name="" title="Group C"/>
        </a:ext>
      </dgm:extLst>
    </dgm:pt>
    <dgm:pt modelId="{E12A269F-AB82-486A-9077-80F2BBBE48C2}" type="parTrans" cxnId="{2BA65DEC-E719-4ED3-8135-48349D42DD04}">
      <dgm:prSet/>
      <dgm:spPr/>
      <dgm:t>
        <a:bodyPr/>
        <a:lstStyle/>
        <a:p>
          <a:endParaRPr lang="en-US"/>
        </a:p>
      </dgm:t>
    </dgm:pt>
    <dgm:pt modelId="{3F7FD59D-A716-4310-A89A-AB6F740D9FFF}" type="sibTrans" cxnId="{2BA65DEC-E719-4ED3-8135-48349D42DD04}">
      <dgm:prSet/>
      <dgm:spPr/>
      <dgm:t>
        <a:bodyPr/>
        <a:lstStyle/>
        <a:p>
          <a:endParaRPr lang="en-US"/>
        </a:p>
      </dgm:t>
    </dgm:pt>
    <dgm:pt modelId="{50629C12-7464-4473-ADEF-1A284F8A9957}">
      <dgm:prSet phldrT="[Text]"/>
      <dgm:spPr/>
      <dgm:t>
        <a:bodyPr/>
        <a:lstStyle/>
        <a:p>
          <a:r>
            <a:rPr lang="en-US" dirty="0"/>
            <a:t>Responsibility</a:t>
          </a:r>
        </a:p>
      </dgm:t>
      <dgm:extLst>
        <a:ext uri="{E40237B7-FDA0-4F09-8148-C483321AD2D9}">
          <dgm14:cNvPr xmlns:dgm14="http://schemas.microsoft.com/office/drawing/2010/diagram" id="0" name="" title="Group C task"/>
        </a:ext>
      </dgm:extLs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781B1F4C-DE92-474A-AF07-52014810ADA1}">
      <dgm:prSet phldrT="[Text]"/>
      <dgm:spPr/>
      <dgm:t>
        <a:bodyPr/>
        <a:lstStyle/>
        <a:p>
          <a:r>
            <a:rPr lang="en-US" dirty="0"/>
            <a:t>Cost</a:t>
          </a:r>
        </a:p>
      </dgm:t>
      <dgm:extLst/>
    </dgm:pt>
    <dgm:pt modelId="{BCA02010-0F93-4B29-A4DE-2F951476D5BA}" type="parTrans" cxnId="{C72D39C4-414B-4133-BC0D-3A2B6F6631C8}">
      <dgm:prSet/>
      <dgm:spPr/>
      <dgm:t>
        <a:bodyPr/>
        <a:lstStyle/>
        <a:p>
          <a:endParaRPr lang="en-US"/>
        </a:p>
      </dgm:t>
    </dgm:pt>
    <dgm:pt modelId="{50B85641-8D95-40C6-96BD-22F72789EE8A}" type="sibTrans" cxnId="{C72D39C4-414B-4133-BC0D-3A2B6F6631C8}">
      <dgm:prSet/>
      <dgm:spPr/>
      <dgm:t>
        <a:bodyPr/>
        <a:lstStyle/>
        <a:p>
          <a:endParaRPr lang="en-US"/>
        </a:p>
      </dgm:t>
    </dgm:pt>
    <dgm:pt modelId="{315AD7D6-D3AE-41CD-BDFA-EB0063B782D0}">
      <dgm:prSet phldrT="[Text]"/>
      <dgm:spPr/>
      <dgm:t>
        <a:bodyPr/>
        <a:lstStyle/>
        <a:p>
          <a:r>
            <a:rPr lang="en-US" dirty="0"/>
            <a:t>Pharmacist</a:t>
          </a:r>
        </a:p>
      </dgm:t>
      <dgm:extLst/>
    </dgm:pt>
    <dgm:pt modelId="{6E0AD731-B9CC-4E26-991F-7B8A4E69DA88}" type="parTrans" cxnId="{DA0A1A6D-4714-4E74-B993-E3D5D1702BBC}">
      <dgm:prSet/>
      <dgm:spPr/>
      <dgm:t>
        <a:bodyPr/>
        <a:lstStyle/>
        <a:p>
          <a:endParaRPr lang="en-US"/>
        </a:p>
      </dgm:t>
    </dgm:pt>
    <dgm:pt modelId="{32A50E34-B8A0-42B7-8431-BF451A4388D8}" type="sibTrans" cxnId="{DA0A1A6D-4714-4E74-B993-E3D5D1702BBC}">
      <dgm:prSet/>
      <dgm:spPr/>
      <dgm:t>
        <a:bodyPr/>
        <a:lstStyle/>
        <a:p>
          <a:endParaRPr lang="en-US"/>
        </a:p>
      </dgm:t>
    </dgm:pt>
    <dgm:pt modelId="{8CEBD518-060A-4987-AFA1-8B1A324801C1}">
      <dgm:prSet phldrT="[Text]"/>
      <dgm:spPr/>
      <dgm:t>
        <a:bodyPr/>
        <a:lstStyle/>
        <a:p>
          <a:r>
            <a:rPr lang="en-US" dirty="0"/>
            <a:t>FDA</a:t>
          </a:r>
        </a:p>
      </dgm:t>
      <dgm:extLst/>
    </dgm:pt>
    <dgm:pt modelId="{4A05379E-F8E7-4BE7-A775-198A9870713A}" type="parTrans" cxnId="{CB672BF9-720B-4F79-8B01-8214C7B089F7}">
      <dgm:prSet/>
      <dgm:spPr/>
      <dgm:t>
        <a:bodyPr/>
        <a:lstStyle/>
        <a:p>
          <a:endParaRPr lang="en-US"/>
        </a:p>
      </dgm:t>
    </dgm:pt>
    <dgm:pt modelId="{2806CD99-355F-4460-9CAE-64DCB167EC9B}" type="sibTrans" cxnId="{CB672BF9-720B-4F79-8B01-8214C7B089F7}">
      <dgm:prSet/>
      <dgm:spPr/>
      <dgm:t>
        <a:bodyPr/>
        <a:lstStyle/>
        <a:p>
          <a:endParaRPr lang="en-US"/>
        </a:p>
      </dgm:t>
    </dgm:pt>
    <dgm:pt modelId="{E2115249-F5C5-4570-8E4F-DAF83AF2D38A}">
      <dgm:prSet phldrT="[Text]"/>
      <dgm:spPr/>
      <dgm:t>
        <a:bodyPr/>
        <a:lstStyle/>
        <a:p>
          <a:r>
            <a:rPr lang="en-US" dirty="0"/>
            <a:t>Physician</a:t>
          </a:r>
        </a:p>
      </dgm:t>
      <dgm:extLst>
        <a:ext uri="{E40237B7-FDA0-4F09-8148-C483321AD2D9}">
          <dgm14:cNvPr xmlns:dgm14="http://schemas.microsoft.com/office/drawing/2010/diagram" id="0" name="" title="Group A task"/>
        </a:ext>
      </dgm:extLst>
    </dgm:pt>
    <dgm:pt modelId="{F087609E-73A7-41E4-A042-9636D921EE7B}" type="parTrans" cxnId="{05E10937-C97E-4D39-9285-D95E3D2FFD0C}">
      <dgm:prSet/>
      <dgm:spPr/>
      <dgm:t>
        <a:bodyPr/>
        <a:lstStyle/>
        <a:p>
          <a:endParaRPr lang="en-US"/>
        </a:p>
      </dgm:t>
    </dgm:pt>
    <dgm:pt modelId="{77A93752-0896-4066-BAB2-E31C6652F94C}" type="sibTrans" cxnId="{05E10937-C97E-4D39-9285-D95E3D2FFD0C}">
      <dgm:prSet/>
      <dgm:spPr/>
      <dgm:t>
        <a:bodyPr/>
        <a:lstStyle/>
        <a:p>
          <a:endParaRPr lang="en-US"/>
        </a:p>
      </dgm:t>
    </dgm:pt>
    <dgm:pt modelId="{6BAE320D-6FA5-43C9-8235-ACD84DD32D2D}">
      <dgm:prSet phldrT="[Text]"/>
      <dgm:spPr/>
      <dgm:t>
        <a:bodyPr/>
        <a:lstStyle/>
        <a:p>
          <a:r>
            <a:rPr lang="en-US" dirty="0"/>
            <a:t>Informed Consent </a:t>
          </a:r>
        </a:p>
      </dgm:t>
      <dgm:extLst/>
    </dgm:pt>
    <dgm:pt modelId="{2CEF7F54-3FA1-4029-B2C1-D7D051DCE6CE}" type="parTrans" cxnId="{EDC2A249-2370-4EB6-BE5B-4F5B5EDBAF36}">
      <dgm:prSet/>
      <dgm:spPr/>
      <dgm:t>
        <a:bodyPr/>
        <a:lstStyle/>
        <a:p>
          <a:endParaRPr lang="en-US"/>
        </a:p>
      </dgm:t>
    </dgm:pt>
    <dgm:pt modelId="{77A741BA-5782-402B-9807-42A792C9BEF7}" type="sibTrans" cxnId="{EDC2A249-2370-4EB6-BE5B-4F5B5EDBAF36}">
      <dgm:prSet/>
      <dgm:spPr/>
      <dgm:t>
        <a:bodyPr/>
        <a:lstStyle/>
        <a:p>
          <a:endParaRPr lang="en-US"/>
        </a:p>
      </dgm:t>
    </dgm:pt>
    <dgm:pt modelId="{82AC708D-801A-424F-A720-27D108EE63BF}">
      <dgm:prSet phldrT="[Text]"/>
      <dgm:spPr/>
      <dgm:t>
        <a:bodyPr/>
        <a:lstStyle/>
        <a:p>
          <a:r>
            <a:rPr lang="en-US" dirty="0"/>
            <a:t>Right to Choose</a:t>
          </a:r>
        </a:p>
      </dgm:t>
      <dgm:extLst/>
    </dgm:pt>
    <dgm:pt modelId="{647BC921-750B-4F6D-814E-25C81BA2C608}" type="parTrans" cxnId="{EEDA31C2-F13E-44C0-AFEA-E0E797559BEA}">
      <dgm:prSet/>
      <dgm:spPr/>
      <dgm:t>
        <a:bodyPr/>
        <a:lstStyle/>
        <a:p>
          <a:endParaRPr lang="en-US"/>
        </a:p>
      </dgm:t>
    </dgm:pt>
    <dgm:pt modelId="{E5877547-CBC5-4A98-8DB6-E2D37C3F3624}" type="sibTrans" cxnId="{EEDA31C2-F13E-44C0-AFEA-E0E797559BEA}">
      <dgm:prSet/>
      <dgm:spPr/>
      <dgm:t>
        <a:bodyPr/>
        <a:lstStyle/>
        <a:p>
          <a:endParaRPr lang="en-US"/>
        </a:p>
      </dgm:t>
    </dgm:pt>
    <dgm:pt modelId="{2D747915-83A8-47A6-BC92-6E9B1A7A26CC}">
      <dgm:prSet phldrT="[Text]"/>
      <dgm:spPr/>
      <dgm:t>
        <a:bodyPr/>
        <a:lstStyle/>
        <a:p>
          <a:r>
            <a:rPr lang="en-US" dirty="0"/>
            <a:t>Authority</a:t>
          </a:r>
        </a:p>
      </dgm:t>
      <dgm:extLst>
        <a:ext uri="{E40237B7-FDA0-4F09-8148-C483321AD2D9}">
          <dgm14:cNvPr xmlns:dgm14="http://schemas.microsoft.com/office/drawing/2010/diagram" id="0" name="" title="Group A task"/>
        </a:ext>
      </dgm:extLst>
    </dgm:pt>
    <dgm:pt modelId="{BC1D5B89-4512-43A0-8461-DC9340A52BD5}" type="parTrans" cxnId="{85E0FF7C-0363-477D-A8C6-4541C48923BF}">
      <dgm:prSet/>
      <dgm:spPr/>
      <dgm:t>
        <a:bodyPr/>
        <a:lstStyle/>
        <a:p>
          <a:endParaRPr lang="en-US"/>
        </a:p>
      </dgm:t>
    </dgm:pt>
    <dgm:pt modelId="{57F7F0BB-19B5-4C4D-872D-EA26C8CB3DC4}" type="sibTrans" cxnId="{85E0FF7C-0363-477D-A8C6-4541C48923BF}">
      <dgm:prSet/>
      <dgm:spPr/>
      <dgm:t>
        <a:bodyPr/>
        <a:lstStyle/>
        <a:p>
          <a:endParaRPr lang="en-US"/>
        </a:p>
      </dgm:t>
    </dgm:pt>
    <dgm:pt modelId="{F65E7F82-DBE9-4758-AAA8-AD3C8CB9C55E}">
      <dgm:prSet phldrT="[Text]"/>
      <dgm:spPr/>
      <dgm:t>
        <a:bodyPr/>
        <a:lstStyle/>
        <a:p>
          <a:r>
            <a:rPr lang="en-US" dirty="0"/>
            <a:t>FDA Favor</a:t>
          </a:r>
        </a:p>
      </dgm:t>
      <dgm:extLst/>
    </dgm:pt>
    <dgm:pt modelId="{69C79114-2701-4473-A534-89DC0558145A}" type="parTrans" cxnId="{46745F8C-52D9-48D8-B163-50DA42E5DEC0}">
      <dgm:prSet/>
      <dgm:spPr/>
      <dgm:t>
        <a:bodyPr/>
        <a:lstStyle/>
        <a:p>
          <a:endParaRPr lang="en-US"/>
        </a:p>
      </dgm:t>
    </dgm:pt>
    <dgm:pt modelId="{5BB98327-2962-4016-96D6-97A4FB6CD72D}" type="sibTrans" cxnId="{46745F8C-52D9-48D8-B163-50DA42E5DEC0}">
      <dgm:prSet/>
      <dgm:spPr/>
      <dgm:t>
        <a:bodyPr/>
        <a:lstStyle/>
        <a:p>
          <a:endParaRPr lang="en-US"/>
        </a:p>
      </dgm:t>
    </dgm:pt>
    <dgm:pt modelId="{E59EFA1B-02A2-4702-920F-E7DE77B95273}">
      <dgm:prSet phldrT="[Text]"/>
      <dgm:spPr/>
      <dgm:t>
        <a:bodyPr/>
        <a:lstStyle/>
        <a:p>
          <a:r>
            <a:rPr lang="en-US" dirty="0"/>
            <a:t>Clear FDA Direction</a:t>
          </a:r>
        </a:p>
      </dgm:t>
      <dgm:extLst/>
    </dgm:pt>
    <dgm:pt modelId="{B794222F-4E7B-41BE-9402-A041791AFF1B}" type="parTrans" cxnId="{61E7CBE9-B283-4242-BBD9-ACB7AFD82AD5}">
      <dgm:prSet/>
      <dgm:spPr/>
      <dgm:t>
        <a:bodyPr/>
        <a:lstStyle/>
        <a:p>
          <a:endParaRPr lang="en-US"/>
        </a:p>
      </dgm:t>
    </dgm:pt>
    <dgm:pt modelId="{899F0556-8583-480C-88A5-3C201D0C9058}" type="sibTrans" cxnId="{61E7CBE9-B283-4242-BBD9-ACB7AFD82AD5}">
      <dgm:prSet/>
      <dgm:spPr/>
      <dgm:t>
        <a:bodyPr/>
        <a:lstStyle/>
        <a:p>
          <a:endParaRPr lang="en-US"/>
        </a:p>
      </dgm:t>
    </dgm:pt>
    <dgm:pt modelId="{B5F4F564-4D30-49BC-8F8F-8878AD47BE08}">
      <dgm:prSet phldrT="[Text]"/>
      <dgm:spPr/>
      <dgm:t>
        <a:bodyPr/>
        <a:lstStyle/>
        <a:p>
          <a:r>
            <a:rPr lang="en-US" dirty="0"/>
            <a:t>Women’s Rights </a:t>
          </a:r>
        </a:p>
      </dgm:t>
      <dgm:extLst/>
    </dgm:pt>
    <dgm:pt modelId="{F047BA5C-EA8D-42F0-8792-15E026928770}" type="parTrans" cxnId="{802598EC-70C1-47ED-93AB-19458A6232BB}">
      <dgm:prSet/>
      <dgm:spPr/>
      <dgm:t>
        <a:bodyPr/>
        <a:lstStyle/>
        <a:p>
          <a:endParaRPr lang="en-US"/>
        </a:p>
      </dgm:t>
    </dgm:pt>
    <dgm:pt modelId="{E27A52FF-289E-4E30-9D5E-B5BF737B0A0F}" type="sibTrans" cxnId="{802598EC-70C1-47ED-93AB-19458A6232BB}">
      <dgm:prSet/>
      <dgm:spPr/>
      <dgm:t>
        <a:bodyPr/>
        <a:lstStyle/>
        <a:p>
          <a:endParaRPr lang="en-US"/>
        </a:p>
      </dgm:t>
    </dgm:pt>
    <dgm:pt modelId="{597FBE16-6BE6-4644-B5FD-256486B92BBA}">
      <dgm:prSet phldrT="[Text]"/>
      <dgm:spPr/>
      <dgm:t>
        <a:bodyPr/>
        <a:lstStyle/>
        <a:p>
          <a:r>
            <a:rPr lang="en-US" dirty="0"/>
            <a:t>Physician Patient Relationship</a:t>
          </a:r>
        </a:p>
      </dgm:t>
      <dgm:extLst/>
    </dgm:pt>
    <dgm:pt modelId="{A94ED016-75BF-4C35-992F-CF41F5C3BCFA}" type="parTrans" cxnId="{5C4D3D11-ADA9-4D80-9A83-39B3D609BA9D}">
      <dgm:prSet/>
      <dgm:spPr/>
      <dgm:t>
        <a:bodyPr/>
        <a:lstStyle/>
        <a:p>
          <a:endParaRPr lang="en-US"/>
        </a:p>
      </dgm:t>
    </dgm:pt>
    <dgm:pt modelId="{7A9758CC-5FEF-4EA1-9283-B19091B62F99}" type="sibTrans" cxnId="{5C4D3D11-ADA9-4D80-9A83-39B3D609BA9D}">
      <dgm:prSet/>
      <dgm:spPr/>
      <dgm:t>
        <a:bodyPr/>
        <a:lstStyle/>
        <a:p>
          <a:endParaRPr lang="en-US"/>
        </a:p>
      </dgm:t>
    </dgm:pt>
    <dgm:pt modelId="{7509B2CD-C187-484D-ABD3-12B99C460912}">
      <dgm:prSet phldrT="[Text]"/>
      <dgm:spPr/>
      <dgm:t>
        <a:bodyPr/>
        <a:lstStyle/>
        <a:p>
          <a:r>
            <a:rPr lang="en-US" dirty="0"/>
            <a:t>Manufacturers + Learned Intermediary</a:t>
          </a:r>
        </a:p>
      </dgm:t>
      <dgm:extLst/>
    </dgm:pt>
    <dgm:pt modelId="{6596C306-AAEF-4689-97FA-5B5BE1EF71B5}" type="parTrans" cxnId="{C84F354F-63D1-4871-AACC-FD23D4A019D2}">
      <dgm:prSet/>
      <dgm:spPr/>
      <dgm:t>
        <a:bodyPr/>
        <a:lstStyle/>
        <a:p>
          <a:endParaRPr lang="en-US"/>
        </a:p>
      </dgm:t>
    </dgm:pt>
    <dgm:pt modelId="{F8542D6C-B164-4EF2-BFCE-DD88BC72FC3B}" type="sibTrans" cxnId="{C84F354F-63D1-4871-AACC-FD23D4A019D2}">
      <dgm:prSet/>
      <dgm:spPr/>
      <dgm:t>
        <a:bodyPr/>
        <a:lstStyle/>
        <a:p>
          <a:endParaRPr lang="en-US"/>
        </a:p>
      </dgm:t>
    </dgm:pt>
    <dgm:pt modelId="{87D81CE7-84D4-43F2-8CFB-394D624CBF21}">
      <dgm:prSet phldrT="[Text]"/>
      <dgm:spPr/>
      <dgm:t>
        <a:bodyPr/>
        <a:lstStyle/>
        <a:p>
          <a:r>
            <a:rPr lang="en-US" dirty="0"/>
            <a:t>President</a:t>
          </a:r>
        </a:p>
      </dgm:t>
      <dgm:extLst/>
    </dgm:pt>
    <dgm:pt modelId="{295DDF24-1476-4310-B76C-DA13B4E543AD}" type="parTrans" cxnId="{65A82CA1-9DC6-46B1-A0ED-0AB62315B4FB}">
      <dgm:prSet/>
      <dgm:spPr/>
      <dgm:t>
        <a:bodyPr/>
        <a:lstStyle/>
        <a:p>
          <a:endParaRPr lang="en-US"/>
        </a:p>
      </dgm:t>
    </dgm:pt>
    <dgm:pt modelId="{67A4E17A-40B1-496B-ADAC-EEE0CFC86B9B}" type="sibTrans" cxnId="{65A82CA1-9DC6-46B1-A0ED-0AB62315B4FB}">
      <dgm:prSet/>
      <dgm:spPr/>
      <dgm:t>
        <a:bodyPr/>
        <a:lstStyle/>
        <a:p>
          <a:endParaRPr lang="en-US"/>
        </a:p>
      </dgm:t>
    </dgm:pt>
    <dgm:pt modelId="{E919EBC2-1741-422D-A0C9-1A1DC0AEC138}">
      <dgm:prSet phldrT="[Text]"/>
      <dgm:spPr/>
      <dgm:t>
        <a:bodyPr/>
        <a:lstStyle/>
        <a:p>
          <a:r>
            <a:rPr lang="en-US" dirty="0"/>
            <a:t>Compliance</a:t>
          </a:r>
        </a:p>
      </dgm:t>
      <dgm:extLst/>
    </dgm:pt>
    <dgm:pt modelId="{D923C39E-5388-4D9A-8E2D-F1253B06C785}" type="parTrans" cxnId="{09B42E01-C00B-4EDC-8331-AE5C3E3C65EF}">
      <dgm:prSet/>
      <dgm:spPr/>
      <dgm:t>
        <a:bodyPr/>
        <a:lstStyle/>
        <a:p>
          <a:endParaRPr lang="en-US"/>
        </a:p>
      </dgm:t>
    </dgm:pt>
    <dgm:pt modelId="{739D67D2-82ED-45A1-979E-B570AE1EEBDC}" type="sibTrans" cxnId="{09B42E01-C00B-4EDC-8331-AE5C3E3C65EF}">
      <dgm:prSet/>
      <dgm:spPr/>
      <dgm:t>
        <a:bodyPr/>
        <a:lstStyle/>
        <a:p>
          <a:endParaRPr lang="en-US"/>
        </a:p>
      </dgm:t>
    </dgm:pt>
    <dgm:pt modelId="{C847930D-18BF-4A06-AA5A-93E4BE4DB8B8}">
      <dgm:prSet phldrT="[Text]"/>
      <dgm:spPr/>
      <dgm:t>
        <a:bodyPr/>
        <a:lstStyle/>
        <a:p>
          <a:r>
            <a:rPr lang="en-US" dirty="0"/>
            <a:t>Verbal Counseling</a:t>
          </a:r>
        </a:p>
      </dgm:t>
      <dgm:extLst/>
    </dgm:pt>
    <dgm:pt modelId="{49A04A87-0D4A-4714-8B02-1456DBBF37EA}" type="parTrans" cxnId="{C8C058EE-AB6C-453E-96EF-CD0D46670691}">
      <dgm:prSet/>
      <dgm:spPr/>
    </dgm:pt>
    <dgm:pt modelId="{284C7744-1AE6-4711-B0BD-C5E41A4B7D14}" type="sibTrans" cxnId="{C8C058EE-AB6C-453E-96EF-CD0D46670691}">
      <dgm:prSet/>
      <dgm:spPr/>
    </dgm:pt>
    <dgm:pt modelId="{990C97D1-5439-493D-878E-DEE577C29029}">
      <dgm:prSet phldrT="[Text]"/>
      <dgm:spPr/>
      <dgm:t>
        <a:bodyPr/>
        <a:lstStyle/>
        <a:p>
          <a:r>
            <a:rPr lang="en-US" dirty="0"/>
            <a:t>Cost and Labor to Distribute</a:t>
          </a:r>
        </a:p>
      </dgm:t>
      <dgm:extLst/>
    </dgm:pt>
    <dgm:pt modelId="{82B6739D-69D3-4002-A396-3EABE8BB34E9}" type="parTrans" cxnId="{20A7C65A-346A-49F5-AAB3-787CEA500B5D}">
      <dgm:prSet/>
      <dgm:spPr/>
    </dgm:pt>
    <dgm:pt modelId="{7D14F16D-F169-4534-8DB5-A3E10840F5D4}" type="sibTrans" cxnId="{20A7C65A-346A-49F5-AAB3-787CEA500B5D}">
      <dgm:prSet/>
      <dgm:spPr/>
    </dgm:pt>
    <dgm:pt modelId="{A5193D03-B3BD-4764-9481-D79AC0AA5818}">
      <dgm:prSet phldrT="[Text]"/>
      <dgm:spPr/>
      <dgm:t>
        <a:bodyPr/>
        <a:lstStyle/>
        <a:p>
          <a:r>
            <a:rPr lang="en-US" dirty="0"/>
            <a:t>Reimbursement</a:t>
          </a:r>
        </a:p>
      </dgm:t>
      <dgm:extLst/>
    </dgm:pt>
    <dgm:pt modelId="{A65BF2C0-F2A9-4788-96E2-14CD6F7FD7A6}" type="parTrans" cxnId="{4BBA2403-3C5D-4E7C-9F2B-28E8CE91C07A}">
      <dgm:prSet/>
      <dgm:spPr/>
    </dgm:pt>
    <dgm:pt modelId="{355DC9CC-F0F7-4F47-99D2-FDC0997E4ADF}" type="sibTrans" cxnId="{4BBA2403-3C5D-4E7C-9F2B-28E8CE91C07A}">
      <dgm:prSet/>
      <dgm:spPr/>
    </dgm:pt>
    <dgm:pt modelId="{26803D08-2FAD-41FE-ADDD-44F8180A6247}">
      <dgm:prSet phldrT="[Text]"/>
      <dgm:spPr/>
      <dgm:t>
        <a:bodyPr/>
        <a:lstStyle/>
        <a:p>
          <a:r>
            <a:rPr lang="en-US" dirty="0"/>
            <a:t>Liability</a:t>
          </a:r>
        </a:p>
      </dgm:t>
      <dgm:extLst/>
    </dgm:pt>
    <dgm:pt modelId="{8B5FA838-3514-4CE0-B199-7CEFEBBDA663}" type="parTrans" cxnId="{11A70D74-E31B-42AC-967E-9AD2F1A1C158}">
      <dgm:prSet/>
      <dgm:spPr/>
    </dgm:pt>
    <dgm:pt modelId="{074971B2-B39E-4CB4-A40A-2F216B74789A}" type="sibTrans" cxnId="{11A70D74-E31B-42AC-967E-9AD2F1A1C158}">
      <dgm:prSet/>
      <dgm:spPr/>
    </dgm:pt>
    <dgm:pt modelId="{2C1C28CA-9F71-49CA-9124-7DA34610FBE9}">
      <dgm:prSet phldrT="[Text]"/>
      <dgm:spPr/>
      <dgm:t>
        <a:bodyPr/>
        <a:lstStyle/>
        <a:p>
          <a:r>
            <a:rPr lang="en-US" dirty="0"/>
            <a:t>Sales</a:t>
          </a:r>
        </a:p>
      </dgm:t>
      <dgm:extLst/>
    </dgm:pt>
    <dgm:pt modelId="{AD61F2B8-BF94-4764-BE62-51C1440F945E}" type="parTrans" cxnId="{A4EA734A-02B4-48F7-8985-0418610660EC}">
      <dgm:prSet/>
      <dgm:spPr/>
    </dgm:pt>
    <dgm:pt modelId="{B9B57EBD-F798-4DEE-82F7-39980A79D555}" type="sibTrans" cxnId="{A4EA734A-02B4-48F7-8985-0418610660EC}">
      <dgm:prSet/>
      <dgm:spPr/>
    </dgm:pt>
    <dgm:pt modelId="{EC4ACE44-7977-4053-AD2A-B3F922BD8B1B}" type="pres">
      <dgm:prSet presAssocID="{3F442EA2-39BA-4C9A-AD59-755D4917D532}" presName="Name0" presStyleCnt="0">
        <dgm:presLayoutVars>
          <dgm:dir/>
          <dgm:animLvl val="lvl"/>
          <dgm:resizeHandles val="exact"/>
        </dgm:presLayoutVars>
      </dgm:prSet>
      <dgm:spPr/>
    </dgm:pt>
    <dgm:pt modelId="{E1A6A5BB-FAB3-4CDD-8DE4-FAFF4F8092F9}" type="pres">
      <dgm:prSet presAssocID="{4DF9FE7B-F642-4898-A360-D4E3814E1A3D}" presName="composite" presStyleCnt="0"/>
      <dgm:spPr/>
    </dgm:pt>
    <dgm:pt modelId="{35C532B4-F4CD-483A-98CE-D90FB02211AB}" type="pres">
      <dgm:prSet presAssocID="{4DF9FE7B-F642-4898-A360-D4E3814E1A3D}" presName="parTx" presStyleLbl="alignNode1" presStyleIdx="0" presStyleCnt="5">
        <dgm:presLayoutVars>
          <dgm:chMax val="0"/>
          <dgm:chPref val="0"/>
          <dgm:bulletEnabled val="1"/>
        </dgm:presLayoutVars>
      </dgm:prSet>
      <dgm:spPr/>
    </dgm:pt>
    <dgm:pt modelId="{0B596201-CB49-495B-8468-DB43F109E7E5}" type="pres">
      <dgm:prSet presAssocID="{4DF9FE7B-F642-4898-A360-D4E3814E1A3D}" presName="desTx" presStyleLbl="alignAccFollowNode1" presStyleIdx="0" presStyleCnt="5">
        <dgm:presLayoutVars>
          <dgm:bulletEnabled val="1"/>
        </dgm:presLayoutVars>
      </dgm:prSet>
      <dgm:spPr/>
    </dgm:pt>
    <dgm:pt modelId="{ACB805E7-916B-4A67-8B54-E36AD1EE0335}" type="pres">
      <dgm:prSet presAssocID="{43C18EFF-81FC-4D70-8C6B-E95FF3730413}" presName="space" presStyleCnt="0"/>
      <dgm:spPr/>
    </dgm:pt>
    <dgm:pt modelId="{1EC9EF23-E78B-4C77-9A51-7DE1D8A2FC59}" type="pres">
      <dgm:prSet presAssocID="{E2115249-F5C5-4570-8E4F-DAF83AF2D38A}" presName="composite" presStyleCnt="0"/>
      <dgm:spPr/>
    </dgm:pt>
    <dgm:pt modelId="{7C7E2AC6-D6F8-4EA4-8903-2C79B33DF41C}" type="pres">
      <dgm:prSet presAssocID="{E2115249-F5C5-4570-8E4F-DAF83AF2D38A}" presName="parTx" presStyleLbl="alignNode1" presStyleIdx="1" presStyleCnt="5">
        <dgm:presLayoutVars>
          <dgm:chMax val="0"/>
          <dgm:chPref val="0"/>
          <dgm:bulletEnabled val="1"/>
        </dgm:presLayoutVars>
      </dgm:prSet>
      <dgm:spPr/>
    </dgm:pt>
    <dgm:pt modelId="{F951A546-8AEB-47D3-8676-312CE1BF12F4}" type="pres">
      <dgm:prSet presAssocID="{E2115249-F5C5-4570-8E4F-DAF83AF2D38A}" presName="desTx" presStyleLbl="alignAccFollowNode1" presStyleIdx="1" presStyleCnt="5">
        <dgm:presLayoutVars>
          <dgm:bulletEnabled val="1"/>
        </dgm:presLayoutVars>
      </dgm:prSet>
      <dgm:spPr/>
    </dgm:pt>
    <dgm:pt modelId="{C24D48E7-AAB9-452E-9E04-1767678A7D13}" type="pres">
      <dgm:prSet presAssocID="{77A93752-0896-4066-BAB2-E31C6652F94C}" presName="space" presStyleCnt="0"/>
      <dgm:spPr/>
    </dgm:pt>
    <dgm:pt modelId="{EFDAFBBC-3A0B-456E-8909-A5CAFF9FCED7}" type="pres">
      <dgm:prSet presAssocID="{60CDF8D0-D4FC-4467-A51E-79C5A58B0B2C}" presName="composite" presStyleCnt="0"/>
      <dgm:spPr/>
    </dgm:pt>
    <dgm:pt modelId="{0845D672-48C3-466C-8AF4-F060660ABF0E}" type="pres">
      <dgm:prSet presAssocID="{60CDF8D0-D4FC-4467-A51E-79C5A58B0B2C}" presName="parTx" presStyleLbl="alignNode1" presStyleIdx="2" presStyleCnt="5">
        <dgm:presLayoutVars>
          <dgm:chMax val="0"/>
          <dgm:chPref val="0"/>
          <dgm:bulletEnabled val="1"/>
        </dgm:presLayoutVars>
      </dgm:prSet>
      <dgm:spPr/>
    </dgm:pt>
    <dgm:pt modelId="{4BCB61E9-5379-41F3-B07C-4CC7E16B5E5C}" type="pres">
      <dgm:prSet presAssocID="{60CDF8D0-D4FC-4467-A51E-79C5A58B0B2C}" presName="desTx" presStyleLbl="alignAccFollowNode1" presStyleIdx="2" presStyleCnt="5">
        <dgm:presLayoutVars>
          <dgm:bulletEnabled val="1"/>
        </dgm:presLayoutVars>
      </dgm:prSet>
      <dgm:spPr/>
    </dgm:pt>
    <dgm:pt modelId="{DBB4370C-5998-4D10-8390-5FE3D8863673}" type="pres">
      <dgm:prSet presAssocID="{3F7FD59D-A716-4310-A89A-AB6F740D9FFF}" presName="space" presStyleCnt="0"/>
      <dgm:spPr/>
    </dgm:pt>
    <dgm:pt modelId="{627D770C-E152-48B6-9966-12A6E8582596}" type="pres">
      <dgm:prSet presAssocID="{315AD7D6-D3AE-41CD-BDFA-EB0063B782D0}" presName="composite" presStyleCnt="0"/>
      <dgm:spPr/>
    </dgm:pt>
    <dgm:pt modelId="{3785F555-5DF9-4324-A95B-EEAC678A80F4}" type="pres">
      <dgm:prSet presAssocID="{315AD7D6-D3AE-41CD-BDFA-EB0063B782D0}" presName="parTx" presStyleLbl="alignNode1" presStyleIdx="3" presStyleCnt="5">
        <dgm:presLayoutVars>
          <dgm:chMax val="0"/>
          <dgm:chPref val="0"/>
          <dgm:bulletEnabled val="1"/>
        </dgm:presLayoutVars>
      </dgm:prSet>
      <dgm:spPr/>
    </dgm:pt>
    <dgm:pt modelId="{AC4F43A8-8AC8-47F8-815C-E70B025C89E6}" type="pres">
      <dgm:prSet presAssocID="{315AD7D6-D3AE-41CD-BDFA-EB0063B782D0}" presName="desTx" presStyleLbl="alignAccFollowNode1" presStyleIdx="3" presStyleCnt="5">
        <dgm:presLayoutVars>
          <dgm:bulletEnabled val="1"/>
        </dgm:presLayoutVars>
      </dgm:prSet>
      <dgm:spPr/>
    </dgm:pt>
    <dgm:pt modelId="{F1698F59-579B-4E7C-8BE5-54EDEE39311F}" type="pres">
      <dgm:prSet presAssocID="{32A50E34-B8A0-42B7-8431-BF451A4388D8}" presName="space" presStyleCnt="0"/>
      <dgm:spPr/>
    </dgm:pt>
    <dgm:pt modelId="{5F92899E-A0BE-43C7-A571-19E1A2A27846}" type="pres">
      <dgm:prSet presAssocID="{8CEBD518-060A-4987-AFA1-8B1A324801C1}" presName="composite" presStyleCnt="0"/>
      <dgm:spPr/>
    </dgm:pt>
    <dgm:pt modelId="{4F95A929-BCA7-47BB-977F-DAB3DC0AE4DD}" type="pres">
      <dgm:prSet presAssocID="{8CEBD518-060A-4987-AFA1-8B1A324801C1}" presName="parTx" presStyleLbl="alignNode1" presStyleIdx="4" presStyleCnt="5">
        <dgm:presLayoutVars>
          <dgm:chMax val="0"/>
          <dgm:chPref val="0"/>
          <dgm:bulletEnabled val="1"/>
        </dgm:presLayoutVars>
      </dgm:prSet>
      <dgm:spPr/>
    </dgm:pt>
    <dgm:pt modelId="{A6323CC7-6523-402D-982C-58F2F5B8D225}" type="pres">
      <dgm:prSet presAssocID="{8CEBD518-060A-4987-AFA1-8B1A324801C1}" presName="desTx" presStyleLbl="alignAccFollowNode1" presStyleIdx="4" presStyleCnt="5">
        <dgm:presLayoutVars>
          <dgm:bulletEnabled val="1"/>
        </dgm:presLayoutVars>
      </dgm:prSet>
      <dgm:spPr/>
    </dgm:pt>
  </dgm:ptLst>
  <dgm:cxnLst>
    <dgm:cxn modelId="{57EB7400-457E-479D-AE71-47115CB53221}" type="presOf" srcId="{C847930D-18BF-4A06-AA5A-93E4BE4DB8B8}" destId="{AC4F43A8-8AC8-47F8-815C-E70B025C89E6}" srcOrd="0" destOrd="2" presId="urn:microsoft.com/office/officeart/2005/8/layout/hList1"/>
    <dgm:cxn modelId="{09B42E01-C00B-4EDC-8331-AE5C3E3C65EF}" srcId="{E2115249-F5C5-4570-8E4F-DAF83AF2D38A}" destId="{E919EBC2-1741-422D-A0C9-1A1DC0AEC138}" srcOrd="3" destOrd="0" parTransId="{D923C39E-5388-4D9A-8E2D-F1253B06C785}" sibTransId="{739D67D2-82ED-45A1-979E-B570AE1EEBDC}"/>
    <dgm:cxn modelId="{4BBA2403-3C5D-4E7C-9F2B-28E8CE91C07A}" srcId="{315AD7D6-D3AE-41CD-BDFA-EB0063B782D0}" destId="{A5193D03-B3BD-4764-9481-D79AC0AA5818}" srcOrd="1" destOrd="0" parTransId="{A65BF2C0-F2A9-4788-96E2-14CD6F7FD7A6}" sibTransId="{355DC9CC-F0F7-4F47-99D2-FDC0997E4ADF}"/>
    <dgm:cxn modelId="{5C4D3D11-ADA9-4D80-9A83-39B3D609BA9D}" srcId="{8CEBD518-060A-4987-AFA1-8B1A324801C1}" destId="{597FBE16-6BE6-4644-B5FD-256486B92BBA}" srcOrd="1" destOrd="0" parTransId="{A94ED016-75BF-4C35-992F-CF41F5C3BCFA}" sibTransId="{7A9758CC-5FEF-4EA1-9283-B19091B62F99}"/>
    <dgm:cxn modelId="{358CD022-87C6-49BC-AADA-2CC3C5641649}" type="presOf" srcId="{60CDF8D0-D4FC-4467-A51E-79C5A58B0B2C}" destId="{0845D672-48C3-466C-8AF4-F060660ABF0E}" srcOrd="0" destOrd="0" presId="urn:microsoft.com/office/officeart/2005/8/layout/hList1"/>
    <dgm:cxn modelId="{0B078E36-D2B6-4368-9F2C-AB10C9F53A57}" type="presOf" srcId="{781B1F4C-DE92-474A-AF07-52014810ADA1}" destId="{4BCB61E9-5379-41F3-B07C-4CC7E16B5E5C}" srcOrd="0" destOrd="1" presId="urn:microsoft.com/office/officeart/2005/8/layout/hList1"/>
    <dgm:cxn modelId="{05E10937-C97E-4D39-9285-D95E3D2FFD0C}" srcId="{3F442EA2-39BA-4C9A-AD59-755D4917D532}" destId="{E2115249-F5C5-4570-8E4F-DAF83AF2D38A}" srcOrd="1" destOrd="0" parTransId="{F087609E-73A7-41E4-A042-9636D921EE7B}" sibTransId="{77A93752-0896-4066-BAB2-E31C6652F94C}"/>
    <dgm:cxn modelId="{B5F5B63C-5B32-45C7-BC1A-8C7B5B58C2D9}" type="presOf" srcId="{87D81CE7-84D4-43F2-8CFB-394D624CBF21}" destId="{A6323CC7-6523-402D-982C-58F2F5B8D225}" srcOrd="0" destOrd="3" presId="urn:microsoft.com/office/officeart/2005/8/layout/hList1"/>
    <dgm:cxn modelId="{EBFCDF45-7C00-49CF-9C3E-7EC42A55D2DD}" type="presOf" srcId="{2D747915-83A8-47A6-BC92-6E9B1A7A26CC}" destId="{F951A546-8AEB-47D3-8676-312CE1BF12F4}" srcOrd="0" destOrd="0" presId="urn:microsoft.com/office/officeart/2005/8/layout/hList1"/>
    <dgm:cxn modelId="{F7DE3C46-3C43-474F-BB62-4FD38B9C2B9E}" type="presOf" srcId="{7509B2CD-C187-484D-ABD3-12B99C460912}" destId="{A6323CC7-6523-402D-982C-58F2F5B8D225}" srcOrd="0" destOrd="2" presId="urn:microsoft.com/office/officeart/2005/8/layout/hList1"/>
    <dgm:cxn modelId="{EDC2A249-2370-4EB6-BE5B-4F5B5EDBAF36}" srcId="{4DF9FE7B-F642-4898-A360-D4E3814E1A3D}" destId="{6BAE320D-6FA5-43C9-8235-ACD84DD32D2D}" srcOrd="1" destOrd="0" parTransId="{2CEF7F54-3FA1-4029-B2C1-D7D051DCE6CE}" sibTransId="{77A741BA-5782-402B-9807-42A792C9BEF7}"/>
    <dgm:cxn modelId="{A4EA734A-02B4-48F7-8985-0418610660EC}" srcId="{60CDF8D0-D4FC-4467-A51E-79C5A58B0B2C}" destId="{2C1C28CA-9F71-49CA-9124-7DA34610FBE9}" srcOrd="2" destOrd="0" parTransId="{AD61F2B8-BF94-4764-BE62-51C1440F945E}" sibTransId="{B9B57EBD-F798-4DEE-82F7-39980A79D555}"/>
    <dgm:cxn modelId="{DA0A1A6D-4714-4E74-B993-E3D5D1702BBC}" srcId="{3F442EA2-39BA-4C9A-AD59-755D4917D532}" destId="{315AD7D6-D3AE-41CD-BDFA-EB0063B782D0}" srcOrd="3" destOrd="0" parTransId="{6E0AD731-B9CC-4E26-991F-7B8A4E69DA88}" sibTransId="{32A50E34-B8A0-42B7-8431-BF451A4388D8}"/>
    <dgm:cxn modelId="{C84F354F-63D1-4871-AACC-FD23D4A019D2}" srcId="{8CEBD518-060A-4987-AFA1-8B1A324801C1}" destId="{7509B2CD-C187-484D-ABD3-12B99C460912}" srcOrd="2" destOrd="0" parTransId="{6596C306-AAEF-4689-97FA-5B5BE1EF71B5}" sibTransId="{F8542D6C-B164-4EF2-BFCE-DD88BC72FC3B}"/>
    <dgm:cxn modelId="{C0E8E34F-FBE1-4D61-89E6-E52E7B044F76}" type="presOf" srcId="{82AC708D-801A-424F-A720-27D108EE63BF}" destId="{0B596201-CB49-495B-8468-DB43F109E7E5}" srcOrd="0" destOrd="2" presId="urn:microsoft.com/office/officeart/2005/8/layout/hList1"/>
    <dgm:cxn modelId="{A71AA370-AABA-4814-8F64-43FA62004197}" type="presOf" srcId="{4DF9FE7B-F642-4898-A360-D4E3814E1A3D}" destId="{35C532B4-F4CD-483A-98CE-D90FB02211AB}" srcOrd="0" destOrd="0" presId="urn:microsoft.com/office/officeart/2005/8/layout/hList1"/>
    <dgm:cxn modelId="{11A70D74-E31B-42AC-967E-9AD2F1A1C158}" srcId="{E2115249-F5C5-4570-8E4F-DAF83AF2D38A}" destId="{26803D08-2FAD-41FE-ADDD-44F8180A6247}" srcOrd="1" destOrd="0" parTransId="{8B5FA838-3514-4CE0-B199-7CEFEBBDA663}" sibTransId="{074971B2-B39E-4CB4-A40A-2F216B74789A}"/>
    <dgm:cxn modelId="{C2AA0176-FB74-40DC-82D1-C9F67DC457CA}" type="presOf" srcId="{F65E7F82-DBE9-4758-AAA8-AD3C8CB9C55E}" destId="{F951A546-8AEB-47D3-8676-312CE1BF12F4}" srcOrd="0" destOrd="2" presId="urn:microsoft.com/office/officeart/2005/8/layout/hList1"/>
    <dgm:cxn modelId="{98620E77-4FAE-477D-81FF-E893F03D420F}" type="presOf" srcId="{2C1C28CA-9F71-49CA-9124-7DA34610FBE9}" destId="{4BCB61E9-5379-41F3-B07C-4CC7E16B5E5C}" srcOrd="0" destOrd="2" presId="urn:microsoft.com/office/officeart/2005/8/layout/hList1"/>
    <dgm:cxn modelId="{20A7C65A-346A-49F5-AAB3-787CEA500B5D}" srcId="{315AD7D6-D3AE-41CD-BDFA-EB0063B782D0}" destId="{990C97D1-5439-493D-878E-DEE577C29029}" srcOrd="0" destOrd="0" parTransId="{82B6739D-69D3-4002-A396-3EABE8BB34E9}" sibTransId="{7D14F16D-F169-4534-8DB5-A3E10840F5D4}"/>
    <dgm:cxn modelId="{0401747C-D8C8-4F78-AF24-666066D9A004}" type="presOf" srcId="{E919EBC2-1741-422D-A0C9-1A1DC0AEC138}" destId="{F951A546-8AEB-47D3-8676-312CE1BF12F4}" srcOrd="0" destOrd="3" presId="urn:microsoft.com/office/officeart/2005/8/layout/hList1"/>
    <dgm:cxn modelId="{85E0FF7C-0363-477D-A8C6-4541C48923BF}" srcId="{E2115249-F5C5-4570-8E4F-DAF83AF2D38A}" destId="{2D747915-83A8-47A6-BC92-6E9B1A7A26CC}" srcOrd="0" destOrd="0" parTransId="{BC1D5B89-4512-43A0-8461-DC9340A52BD5}" sibTransId="{57F7F0BB-19B5-4C4D-872D-EA26C8CB3DC4}"/>
    <dgm:cxn modelId="{5B761982-B10E-4990-9B22-4B36978753FD}" type="presOf" srcId="{990C97D1-5439-493D-878E-DEE577C29029}" destId="{AC4F43A8-8AC8-47F8-815C-E70B025C89E6}" srcOrd="0" destOrd="0" presId="urn:microsoft.com/office/officeart/2005/8/layout/hList1"/>
    <dgm:cxn modelId="{46745F8C-52D9-48D8-B163-50DA42E5DEC0}" srcId="{E2115249-F5C5-4570-8E4F-DAF83AF2D38A}" destId="{F65E7F82-DBE9-4758-AAA8-AD3C8CB9C55E}" srcOrd="2" destOrd="0" parTransId="{69C79114-2701-4473-A534-89DC0558145A}" sibTransId="{5BB98327-2962-4016-96D6-97A4FB6CD72D}"/>
    <dgm:cxn modelId="{EBD8BE8D-6018-43E2-B081-034BB5656EB6}" srcId="{3F442EA2-39BA-4C9A-AD59-755D4917D532}" destId="{4DF9FE7B-F642-4898-A360-D4E3814E1A3D}" srcOrd="0" destOrd="0" parTransId="{1C10F06D-860A-4604-A7AD-02E614FE3976}" sibTransId="{43C18EFF-81FC-4D70-8C6B-E95FF3730413}"/>
    <dgm:cxn modelId="{AB85E29E-9FD9-49D5-B01F-8D8D165ABAF4}" type="presOf" srcId="{8CEBD518-060A-4987-AFA1-8B1A324801C1}" destId="{4F95A929-BCA7-47BB-977F-DAB3DC0AE4DD}" srcOrd="0" destOrd="0" presId="urn:microsoft.com/office/officeart/2005/8/layout/hList1"/>
    <dgm:cxn modelId="{65A82CA1-9DC6-46B1-A0ED-0AB62315B4FB}" srcId="{8CEBD518-060A-4987-AFA1-8B1A324801C1}" destId="{87D81CE7-84D4-43F2-8CFB-394D624CBF21}" srcOrd="3" destOrd="0" parTransId="{295DDF24-1476-4310-B76C-DA13B4E543AD}" sibTransId="{67A4E17A-40B1-496B-ADAC-EEE0CFC86B9B}"/>
    <dgm:cxn modelId="{A058DDA2-48CA-4E5B-B389-F71A59C262B0}" srcId="{4DF9FE7B-F642-4898-A360-D4E3814E1A3D}" destId="{EFF2750D-B4B3-474C-8B62-8B638DC31F7E}" srcOrd="0" destOrd="0" parTransId="{AEBC78E6-CDDC-4C8F-A157-3C51E907FACD}" sibTransId="{75C067D7-FCD2-4969-8F27-4BBDA88E75ED}"/>
    <dgm:cxn modelId="{E216CBA7-D8E4-4055-B31E-CF99B64A2C75}" type="presOf" srcId="{50629C12-7464-4473-ADEF-1A284F8A9957}" destId="{4BCB61E9-5379-41F3-B07C-4CC7E16B5E5C}" srcOrd="0" destOrd="0" presId="urn:microsoft.com/office/officeart/2005/8/layout/hList1"/>
    <dgm:cxn modelId="{562829A9-8C80-440A-ABE7-37B2242023F0}" type="presOf" srcId="{315AD7D6-D3AE-41CD-BDFA-EB0063B782D0}" destId="{3785F555-5DF9-4324-A95B-EEAC678A80F4}" srcOrd="0" destOrd="0" presId="urn:microsoft.com/office/officeart/2005/8/layout/hList1"/>
    <dgm:cxn modelId="{8DC91CB7-47C1-4E80-9CD2-8E14675D953B}" type="presOf" srcId="{6BAE320D-6FA5-43C9-8235-ACD84DD32D2D}" destId="{0B596201-CB49-495B-8468-DB43F109E7E5}" srcOrd="0" destOrd="1" presId="urn:microsoft.com/office/officeart/2005/8/layout/hList1"/>
    <dgm:cxn modelId="{EEDA31C2-F13E-44C0-AFEA-E0E797559BEA}" srcId="{4DF9FE7B-F642-4898-A360-D4E3814E1A3D}" destId="{82AC708D-801A-424F-A720-27D108EE63BF}" srcOrd="2" destOrd="0" parTransId="{647BC921-750B-4F6D-814E-25C81BA2C608}" sibTransId="{E5877547-CBC5-4A98-8DB6-E2D37C3F3624}"/>
    <dgm:cxn modelId="{C72D39C4-414B-4133-BC0D-3A2B6F6631C8}" srcId="{60CDF8D0-D4FC-4467-A51E-79C5A58B0B2C}" destId="{781B1F4C-DE92-474A-AF07-52014810ADA1}" srcOrd="1" destOrd="0" parTransId="{BCA02010-0F93-4B29-A4DE-2F951476D5BA}" sibTransId="{50B85641-8D95-40C6-96BD-22F72789EE8A}"/>
    <dgm:cxn modelId="{1D32FCC9-657C-4348-9C0D-52115D559FEB}" srcId="{60CDF8D0-D4FC-4467-A51E-79C5A58B0B2C}" destId="{50629C12-7464-4473-ADEF-1A284F8A9957}" srcOrd="0" destOrd="0" parTransId="{9D1CB46C-0CFA-4B27-9224-267431FBD094}" sibTransId="{4576BCC5-0598-4332-A2E7-87AC3ADD4EB8}"/>
    <dgm:cxn modelId="{9E679BD0-FE47-48B2-983A-2C313227550B}" type="presOf" srcId="{597FBE16-6BE6-4644-B5FD-256486B92BBA}" destId="{A6323CC7-6523-402D-982C-58F2F5B8D225}" srcOrd="0" destOrd="1" presId="urn:microsoft.com/office/officeart/2005/8/layout/hList1"/>
    <dgm:cxn modelId="{6E92F7D2-9441-4C4F-A1F2-CAA226E66D35}" type="presOf" srcId="{B5F4F564-4D30-49BC-8F8F-8878AD47BE08}" destId="{A6323CC7-6523-402D-982C-58F2F5B8D225}" srcOrd="0" destOrd="0" presId="urn:microsoft.com/office/officeart/2005/8/layout/hList1"/>
    <dgm:cxn modelId="{5E07CADC-FEB2-4150-9614-0914FA23DE12}" type="presOf" srcId="{E2115249-F5C5-4570-8E4F-DAF83AF2D38A}" destId="{7C7E2AC6-D6F8-4EA4-8903-2C79B33DF41C}" srcOrd="0" destOrd="0" presId="urn:microsoft.com/office/officeart/2005/8/layout/hList1"/>
    <dgm:cxn modelId="{AD4916DF-4803-40DF-92D1-CF1391F5B22D}" type="presOf" srcId="{3F442EA2-39BA-4C9A-AD59-755D4917D532}" destId="{EC4ACE44-7977-4053-AD2A-B3F922BD8B1B}" srcOrd="0" destOrd="0" presId="urn:microsoft.com/office/officeart/2005/8/layout/hList1"/>
    <dgm:cxn modelId="{F92057E6-433D-4A71-A559-AD157D22E497}" type="presOf" srcId="{26803D08-2FAD-41FE-ADDD-44F8180A6247}" destId="{F951A546-8AEB-47D3-8676-312CE1BF12F4}" srcOrd="0" destOrd="1" presId="urn:microsoft.com/office/officeart/2005/8/layout/hList1"/>
    <dgm:cxn modelId="{61E7CBE9-B283-4242-BBD9-ACB7AFD82AD5}" srcId="{60CDF8D0-D4FC-4467-A51E-79C5A58B0B2C}" destId="{E59EFA1B-02A2-4702-920F-E7DE77B95273}" srcOrd="3" destOrd="0" parTransId="{B794222F-4E7B-41BE-9402-A041791AFF1B}" sibTransId="{899F0556-8583-480C-88A5-3C201D0C9058}"/>
    <dgm:cxn modelId="{2BA65DEC-E719-4ED3-8135-48349D42DD04}" srcId="{3F442EA2-39BA-4C9A-AD59-755D4917D532}" destId="{60CDF8D0-D4FC-4467-A51E-79C5A58B0B2C}" srcOrd="2" destOrd="0" parTransId="{E12A269F-AB82-486A-9077-80F2BBBE48C2}" sibTransId="{3F7FD59D-A716-4310-A89A-AB6F740D9FFF}"/>
    <dgm:cxn modelId="{802598EC-70C1-47ED-93AB-19458A6232BB}" srcId="{8CEBD518-060A-4987-AFA1-8B1A324801C1}" destId="{B5F4F564-4D30-49BC-8F8F-8878AD47BE08}" srcOrd="0" destOrd="0" parTransId="{F047BA5C-EA8D-42F0-8792-15E026928770}" sibTransId="{E27A52FF-289E-4E30-9D5E-B5BF737B0A0F}"/>
    <dgm:cxn modelId="{BF430BEE-E03E-4D09-AB2A-52FBB04C1E45}" type="presOf" srcId="{A5193D03-B3BD-4764-9481-D79AC0AA5818}" destId="{AC4F43A8-8AC8-47F8-815C-E70B025C89E6}" srcOrd="0" destOrd="1" presId="urn:microsoft.com/office/officeart/2005/8/layout/hList1"/>
    <dgm:cxn modelId="{C8C058EE-AB6C-453E-96EF-CD0D46670691}" srcId="{315AD7D6-D3AE-41CD-BDFA-EB0063B782D0}" destId="{C847930D-18BF-4A06-AA5A-93E4BE4DB8B8}" srcOrd="2" destOrd="0" parTransId="{49A04A87-0D4A-4714-8B02-1456DBBF37EA}" sibTransId="{284C7744-1AE6-4711-B0BD-C5E41A4B7D14}"/>
    <dgm:cxn modelId="{CB672BF9-720B-4F79-8B01-8214C7B089F7}" srcId="{3F442EA2-39BA-4C9A-AD59-755D4917D532}" destId="{8CEBD518-060A-4987-AFA1-8B1A324801C1}" srcOrd="4" destOrd="0" parTransId="{4A05379E-F8E7-4BE7-A775-198A9870713A}" sibTransId="{2806CD99-355F-4460-9CAE-64DCB167EC9B}"/>
    <dgm:cxn modelId="{556908FC-AA91-4618-AE30-014E255D934E}" type="presOf" srcId="{E59EFA1B-02A2-4702-920F-E7DE77B95273}" destId="{4BCB61E9-5379-41F3-B07C-4CC7E16B5E5C}" srcOrd="0" destOrd="3" presId="urn:microsoft.com/office/officeart/2005/8/layout/hList1"/>
    <dgm:cxn modelId="{18E80FFC-0932-4BCD-B7FA-81EE8177DD42}" type="presOf" srcId="{EFF2750D-B4B3-474C-8B62-8B638DC31F7E}" destId="{0B596201-CB49-495B-8468-DB43F109E7E5}" srcOrd="0" destOrd="0" presId="urn:microsoft.com/office/officeart/2005/8/layout/hList1"/>
    <dgm:cxn modelId="{39AE092C-568E-485B-875E-2DB84805DE8F}" type="presParOf" srcId="{EC4ACE44-7977-4053-AD2A-B3F922BD8B1B}" destId="{E1A6A5BB-FAB3-4CDD-8DE4-FAFF4F8092F9}" srcOrd="0" destOrd="0" presId="urn:microsoft.com/office/officeart/2005/8/layout/hList1"/>
    <dgm:cxn modelId="{61BCA94C-D472-454E-BEAB-FCF9E59BC323}" type="presParOf" srcId="{E1A6A5BB-FAB3-4CDD-8DE4-FAFF4F8092F9}" destId="{35C532B4-F4CD-483A-98CE-D90FB02211AB}" srcOrd="0" destOrd="0" presId="urn:microsoft.com/office/officeart/2005/8/layout/hList1"/>
    <dgm:cxn modelId="{8F1EA711-9ECD-4BDF-A33F-0BD1EA378904}" type="presParOf" srcId="{E1A6A5BB-FAB3-4CDD-8DE4-FAFF4F8092F9}" destId="{0B596201-CB49-495B-8468-DB43F109E7E5}" srcOrd="1" destOrd="0" presId="urn:microsoft.com/office/officeart/2005/8/layout/hList1"/>
    <dgm:cxn modelId="{A5B96E0B-6F5B-4FC4-ACB1-8C633AD69D43}" type="presParOf" srcId="{EC4ACE44-7977-4053-AD2A-B3F922BD8B1B}" destId="{ACB805E7-916B-4A67-8B54-E36AD1EE0335}" srcOrd="1" destOrd="0" presId="urn:microsoft.com/office/officeart/2005/8/layout/hList1"/>
    <dgm:cxn modelId="{AF1264FB-CD79-48FA-81DA-7CE5C0012E56}" type="presParOf" srcId="{EC4ACE44-7977-4053-AD2A-B3F922BD8B1B}" destId="{1EC9EF23-E78B-4C77-9A51-7DE1D8A2FC59}" srcOrd="2" destOrd="0" presId="urn:microsoft.com/office/officeart/2005/8/layout/hList1"/>
    <dgm:cxn modelId="{B3137382-5239-4DA0-A7F2-A3286646572E}" type="presParOf" srcId="{1EC9EF23-E78B-4C77-9A51-7DE1D8A2FC59}" destId="{7C7E2AC6-D6F8-4EA4-8903-2C79B33DF41C}" srcOrd="0" destOrd="0" presId="urn:microsoft.com/office/officeart/2005/8/layout/hList1"/>
    <dgm:cxn modelId="{80245C08-486F-4F64-B68B-1233AA06ED29}" type="presParOf" srcId="{1EC9EF23-E78B-4C77-9A51-7DE1D8A2FC59}" destId="{F951A546-8AEB-47D3-8676-312CE1BF12F4}" srcOrd="1" destOrd="0" presId="urn:microsoft.com/office/officeart/2005/8/layout/hList1"/>
    <dgm:cxn modelId="{8032A10E-618A-45B5-A57D-DE592E308099}" type="presParOf" srcId="{EC4ACE44-7977-4053-AD2A-B3F922BD8B1B}" destId="{C24D48E7-AAB9-452E-9E04-1767678A7D13}" srcOrd="3" destOrd="0" presId="urn:microsoft.com/office/officeart/2005/8/layout/hList1"/>
    <dgm:cxn modelId="{4087CEBC-52D9-4CC2-98C7-32F328423964}" type="presParOf" srcId="{EC4ACE44-7977-4053-AD2A-B3F922BD8B1B}" destId="{EFDAFBBC-3A0B-456E-8909-A5CAFF9FCED7}" srcOrd="4" destOrd="0" presId="urn:microsoft.com/office/officeart/2005/8/layout/hList1"/>
    <dgm:cxn modelId="{45B18BAC-B1EC-432E-ADF2-E2AA37C3714D}" type="presParOf" srcId="{EFDAFBBC-3A0B-456E-8909-A5CAFF9FCED7}" destId="{0845D672-48C3-466C-8AF4-F060660ABF0E}" srcOrd="0" destOrd="0" presId="urn:microsoft.com/office/officeart/2005/8/layout/hList1"/>
    <dgm:cxn modelId="{36999C61-96CD-4062-B596-D3B0F85B0801}" type="presParOf" srcId="{EFDAFBBC-3A0B-456E-8909-A5CAFF9FCED7}" destId="{4BCB61E9-5379-41F3-B07C-4CC7E16B5E5C}" srcOrd="1" destOrd="0" presId="urn:microsoft.com/office/officeart/2005/8/layout/hList1"/>
    <dgm:cxn modelId="{8FAF5471-D4C2-4890-AE5F-14F5295E6936}" type="presParOf" srcId="{EC4ACE44-7977-4053-AD2A-B3F922BD8B1B}" destId="{DBB4370C-5998-4D10-8390-5FE3D8863673}" srcOrd="5" destOrd="0" presId="urn:microsoft.com/office/officeart/2005/8/layout/hList1"/>
    <dgm:cxn modelId="{D7E6C6B2-D7DD-4C8D-8D71-3781BD4EFAC0}" type="presParOf" srcId="{EC4ACE44-7977-4053-AD2A-B3F922BD8B1B}" destId="{627D770C-E152-48B6-9966-12A6E8582596}" srcOrd="6" destOrd="0" presId="urn:microsoft.com/office/officeart/2005/8/layout/hList1"/>
    <dgm:cxn modelId="{693E23AC-4FE5-4324-8B8B-8E15D5C8D0BD}" type="presParOf" srcId="{627D770C-E152-48B6-9966-12A6E8582596}" destId="{3785F555-5DF9-4324-A95B-EEAC678A80F4}" srcOrd="0" destOrd="0" presId="urn:microsoft.com/office/officeart/2005/8/layout/hList1"/>
    <dgm:cxn modelId="{A3D5DD73-9D9A-490D-8DC7-77AECE5EE642}" type="presParOf" srcId="{627D770C-E152-48B6-9966-12A6E8582596}" destId="{AC4F43A8-8AC8-47F8-815C-E70B025C89E6}" srcOrd="1" destOrd="0" presId="urn:microsoft.com/office/officeart/2005/8/layout/hList1"/>
    <dgm:cxn modelId="{D610B617-5B8E-4DB3-A982-671AE891682D}" type="presParOf" srcId="{EC4ACE44-7977-4053-AD2A-B3F922BD8B1B}" destId="{F1698F59-579B-4E7C-8BE5-54EDEE39311F}" srcOrd="7" destOrd="0" presId="urn:microsoft.com/office/officeart/2005/8/layout/hList1"/>
    <dgm:cxn modelId="{F427683B-35EC-49B8-8646-00816735DD2A}" type="presParOf" srcId="{EC4ACE44-7977-4053-AD2A-B3F922BD8B1B}" destId="{5F92899E-A0BE-43C7-A571-19E1A2A27846}" srcOrd="8" destOrd="0" presId="urn:microsoft.com/office/officeart/2005/8/layout/hList1"/>
    <dgm:cxn modelId="{148F9BBF-ABE5-42CE-9D5D-1706572B1A59}" type="presParOf" srcId="{5F92899E-A0BE-43C7-A571-19E1A2A27846}" destId="{4F95A929-BCA7-47BB-977F-DAB3DC0AE4DD}" srcOrd="0" destOrd="0" presId="urn:microsoft.com/office/officeart/2005/8/layout/hList1"/>
    <dgm:cxn modelId="{0A42E60E-936E-4D94-BFEF-76A768B939C2}" type="presParOf" srcId="{5F92899E-A0BE-43C7-A571-19E1A2A27846}" destId="{A6323CC7-6523-402D-982C-58F2F5B8D2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CC5BE5-C818-4F87-8F27-7346BECE123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4806738-46DD-40AB-BEBF-0667D670670B}">
      <dgm:prSet phldrT="[Text]"/>
      <dgm:spPr/>
      <dgm:t>
        <a:bodyPr/>
        <a:lstStyle/>
        <a:p>
          <a:r>
            <a:rPr lang="en-US" dirty="0"/>
            <a:t>MANUFACTURER</a:t>
          </a:r>
        </a:p>
      </dgm:t>
    </dgm:pt>
    <dgm:pt modelId="{FF02DB55-1CB6-40DB-B76D-F65D638DE1ED}" type="parTrans" cxnId="{968AA4D6-3AF6-49FB-8933-AA19155069A0}">
      <dgm:prSet/>
      <dgm:spPr/>
      <dgm:t>
        <a:bodyPr/>
        <a:lstStyle/>
        <a:p>
          <a:endParaRPr lang="en-US"/>
        </a:p>
      </dgm:t>
    </dgm:pt>
    <dgm:pt modelId="{91286FF0-6282-431A-8B18-3B19575D912F}" type="sibTrans" cxnId="{968AA4D6-3AF6-49FB-8933-AA19155069A0}">
      <dgm:prSet/>
      <dgm:spPr/>
      <dgm:t>
        <a:bodyPr/>
        <a:lstStyle/>
        <a:p>
          <a:endParaRPr lang="en-US"/>
        </a:p>
      </dgm:t>
    </dgm:pt>
    <dgm:pt modelId="{AE4026BF-2334-49AE-AA8B-60CD01B96BC2}">
      <dgm:prSet phldrT="[Text]"/>
      <dgm:spPr/>
      <dgm:t>
        <a:bodyPr/>
        <a:lstStyle/>
        <a:p>
          <a:r>
            <a:rPr lang="en-US" dirty="0"/>
            <a:t>FDA</a:t>
          </a:r>
        </a:p>
      </dgm:t>
    </dgm:pt>
    <dgm:pt modelId="{136144B0-65D2-4CB0-A21C-1374BFE3E74B}" type="parTrans" cxnId="{E1EF45C6-ED80-4C9F-B217-6927A563F971}">
      <dgm:prSet/>
      <dgm:spPr/>
      <dgm:t>
        <a:bodyPr/>
        <a:lstStyle/>
        <a:p>
          <a:endParaRPr lang="en-US"/>
        </a:p>
      </dgm:t>
    </dgm:pt>
    <dgm:pt modelId="{9C98B429-1C0F-48FA-B6C9-B913B83DAA48}" type="sibTrans" cxnId="{E1EF45C6-ED80-4C9F-B217-6927A563F971}">
      <dgm:prSet/>
      <dgm:spPr/>
      <dgm:t>
        <a:bodyPr/>
        <a:lstStyle/>
        <a:p>
          <a:endParaRPr lang="en-US"/>
        </a:p>
      </dgm:t>
    </dgm:pt>
    <dgm:pt modelId="{80079281-C42B-4075-A491-FA26A507485F}">
      <dgm:prSet phldrT="[Text]"/>
      <dgm:spPr/>
      <dgm:t>
        <a:bodyPr/>
        <a:lstStyle/>
        <a:p>
          <a:r>
            <a:rPr lang="en-US" dirty="0"/>
            <a:t>PHYSICIAN</a:t>
          </a:r>
        </a:p>
      </dgm:t>
    </dgm:pt>
    <dgm:pt modelId="{88FB4F45-D593-4303-BA58-F5DC08BBD5BD}" type="parTrans" cxnId="{360AE537-EE7E-4E23-A4F0-E6E979978EB6}">
      <dgm:prSet/>
      <dgm:spPr/>
      <dgm:t>
        <a:bodyPr/>
        <a:lstStyle/>
        <a:p>
          <a:endParaRPr lang="en-US"/>
        </a:p>
      </dgm:t>
    </dgm:pt>
    <dgm:pt modelId="{7332F23D-C1FD-434F-818E-A4C9826DDD3B}" type="sibTrans" cxnId="{360AE537-EE7E-4E23-A4F0-E6E979978EB6}">
      <dgm:prSet/>
      <dgm:spPr/>
      <dgm:t>
        <a:bodyPr/>
        <a:lstStyle/>
        <a:p>
          <a:endParaRPr lang="en-US"/>
        </a:p>
      </dgm:t>
    </dgm:pt>
    <dgm:pt modelId="{F7A557B9-DF4B-4286-8CC2-427C1D24A2DA}">
      <dgm:prSet phldrT="[Text]"/>
      <dgm:spPr/>
      <dgm:t>
        <a:bodyPr/>
        <a:lstStyle/>
        <a:p>
          <a:r>
            <a:rPr lang="en-US" dirty="0"/>
            <a:t>PHARMACIST</a:t>
          </a:r>
        </a:p>
      </dgm:t>
    </dgm:pt>
    <dgm:pt modelId="{84652C93-0E1E-4668-B20D-7873C2E58C89}" type="parTrans" cxnId="{3874A2FE-0D4A-448A-9B5F-A41546251F39}">
      <dgm:prSet/>
      <dgm:spPr/>
      <dgm:t>
        <a:bodyPr/>
        <a:lstStyle/>
        <a:p>
          <a:endParaRPr lang="en-US"/>
        </a:p>
      </dgm:t>
    </dgm:pt>
    <dgm:pt modelId="{659E7192-0BE4-4116-8FB2-99286CA9F353}" type="sibTrans" cxnId="{3874A2FE-0D4A-448A-9B5F-A41546251F39}">
      <dgm:prSet/>
      <dgm:spPr/>
      <dgm:t>
        <a:bodyPr/>
        <a:lstStyle/>
        <a:p>
          <a:endParaRPr lang="en-US"/>
        </a:p>
      </dgm:t>
    </dgm:pt>
    <dgm:pt modelId="{79A1971F-655E-4756-B94C-46A3D30E7AF1}">
      <dgm:prSet phldrT="[Text]"/>
      <dgm:spPr/>
      <dgm:t>
        <a:bodyPr/>
        <a:lstStyle/>
        <a:p>
          <a:r>
            <a:rPr lang="en-US" dirty="0"/>
            <a:t>INTERNET</a:t>
          </a:r>
        </a:p>
      </dgm:t>
    </dgm:pt>
    <dgm:pt modelId="{EFD5CA42-3F85-490B-8DBD-10129141AD7D}" type="parTrans" cxnId="{5A33D423-45EB-42D2-BA76-2DBD8AD8B653}">
      <dgm:prSet/>
      <dgm:spPr/>
      <dgm:t>
        <a:bodyPr/>
        <a:lstStyle/>
        <a:p>
          <a:endParaRPr lang="en-US"/>
        </a:p>
      </dgm:t>
    </dgm:pt>
    <dgm:pt modelId="{2AC15863-420F-44F4-8446-6B8F17CA5979}" type="sibTrans" cxnId="{5A33D423-45EB-42D2-BA76-2DBD8AD8B653}">
      <dgm:prSet/>
      <dgm:spPr/>
      <dgm:t>
        <a:bodyPr/>
        <a:lstStyle/>
        <a:p>
          <a:endParaRPr lang="en-US"/>
        </a:p>
      </dgm:t>
    </dgm:pt>
    <dgm:pt modelId="{568894F7-53CC-4DDF-9315-D32164FD172D}">
      <dgm:prSet phldrT="[Text]"/>
      <dgm:spPr/>
      <dgm:t>
        <a:bodyPr/>
        <a:lstStyle/>
        <a:p>
          <a:r>
            <a:rPr lang="en-US" dirty="0"/>
            <a:t>PATIENT</a:t>
          </a:r>
        </a:p>
      </dgm:t>
    </dgm:pt>
    <dgm:pt modelId="{D89805BF-0708-4937-807E-1DC28D884AF6}" type="parTrans" cxnId="{1A4A9333-3517-4ED6-815C-4361C2BD17FE}">
      <dgm:prSet/>
      <dgm:spPr/>
      <dgm:t>
        <a:bodyPr/>
        <a:lstStyle/>
        <a:p>
          <a:endParaRPr lang="en-US"/>
        </a:p>
      </dgm:t>
    </dgm:pt>
    <dgm:pt modelId="{816A22CC-42FD-46E7-88E3-F9DA67758549}" type="sibTrans" cxnId="{1A4A9333-3517-4ED6-815C-4361C2BD17FE}">
      <dgm:prSet/>
      <dgm:spPr/>
      <dgm:t>
        <a:bodyPr/>
        <a:lstStyle/>
        <a:p>
          <a:endParaRPr lang="en-US"/>
        </a:p>
      </dgm:t>
    </dgm:pt>
    <dgm:pt modelId="{38B19472-5CD4-498A-B1F4-F978934DE922}">
      <dgm:prSet phldrT="[Text]"/>
      <dgm:spPr/>
      <dgm:t>
        <a:bodyPr/>
        <a:lstStyle/>
        <a:p>
          <a:r>
            <a:rPr lang="en-US" dirty="0"/>
            <a:t>PATIENT</a:t>
          </a:r>
        </a:p>
      </dgm:t>
    </dgm:pt>
    <dgm:pt modelId="{A89AD4BC-1140-4C96-97BA-732330017F41}" type="parTrans" cxnId="{0C22CA94-4CFB-4CD4-A1F9-D9D18B8C3CB7}">
      <dgm:prSet/>
      <dgm:spPr/>
      <dgm:t>
        <a:bodyPr/>
        <a:lstStyle/>
        <a:p>
          <a:endParaRPr lang="en-US"/>
        </a:p>
      </dgm:t>
    </dgm:pt>
    <dgm:pt modelId="{64F81F78-2A4F-42EA-AA78-2C9486D4F133}" type="sibTrans" cxnId="{0C22CA94-4CFB-4CD4-A1F9-D9D18B8C3CB7}">
      <dgm:prSet/>
      <dgm:spPr/>
      <dgm:t>
        <a:bodyPr/>
        <a:lstStyle/>
        <a:p>
          <a:endParaRPr lang="en-US"/>
        </a:p>
      </dgm:t>
    </dgm:pt>
    <dgm:pt modelId="{EA607CDF-3D8F-4D54-BCB9-13E8FFD58614}">
      <dgm:prSet phldrT="[Text]"/>
      <dgm:spPr/>
      <dgm:t>
        <a:bodyPr/>
        <a:lstStyle/>
        <a:p>
          <a:r>
            <a:rPr lang="en-US" dirty="0"/>
            <a:t>PATIENT</a:t>
          </a:r>
        </a:p>
      </dgm:t>
    </dgm:pt>
    <dgm:pt modelId="{48586F2F-4173-4FA8-B481-A0BCD84073F9}" type="parTrans" cxnId="{2DD19668-6CD7-41D5-8C7B-AEE60CB1842D}">
      <dgm:prSet/>
      <dgm:spPr/>
      <dgm:t>
        <a:bodyPr/>
        <a:lstStyle/>
        <a:p>
          <a:endParaRPr lang="en-US"/>
        </a:p>
      </dgm:t>
    </dgm:pt>
    <dgm:pt modelId="{2CBF48C4-2584-4095-9E1C-4AD4C8AC1782}" type="sibTrans" cxnId="{2DD19668-6CD7-41D5-8C7B-AEE60CB1842D}">
      <dgm:prSet/>
      <dgm:spPr/>
    </dgm:pt>
    <dgm:pt modelId="{3D7CEC95-E95B-4EE2-A5A7-9505EDDC1737}">
      <dgm:prSet phldrT="[Text]"/>
      <dgm:spPr/>
      <dgm:t>
        <a:bodyPr/>
        <a:lstStyle/>
        <a:p>
          <a:r>
            <a:rPr lang="en-US" dirty="0"/>
            <a:t>PATIENT</a:t>
          </a:r>
        </a:p>
      </dgm:t>
    </dgm:pt>
    <dgm:pt modelId="{C2118567-CBEB-41E4-8BED-510C34928D70}" type="parTrans" cxnId="{A3F5269B-43B1-4856-9C6A-C2C0BDC0AB43}">
      <dgm:prSet/>
      <dgm:spPr/>
      <dgm:t>
        <a:bodyPr/>
        <a:lstStyle/>
        <a:p>
          <a:endParaRPr lang="en-US"/>
        </a:p>
      </dgm:t>
    </dgm:pt>
    <dgm:pt modelId="{0378BC57-AC83-4804-992F-10679C89B189}" type="sibTrans" cxnId="{A3F5269B-43B1-4856-9C6A-C2C0BDC0AB43}">
      <dgm:prSet/>
      <dgm:spPr/>
    </dgm:pt>
    <dgm:pt modelId="{B17DCFC7-2D20-46E2-BD00-4AE445128C05}" type="pres">
      <dgm:prSet presAssocID="{6ECC5BE5-C818-4F87-8F27-7346BECE1231}" presName="diagram" presStyleCnt="0">
        <dgm:presLayoutVars>
          <dgm:chPref val="1"/>
          <dgm:dir/>
          <dgm:animOne val="branch"/>
          <dgm:animLvl val="lvl"/>
          <dgm:resizeHandles val="exact"/>
        </dgm:presLayoutVars>
      </dgm:prSet>
      <dgm:spPr/>
    </dgm:pt>
    <dgm:pt modelId="{7F78DFC7-49E6-4A3A-AD71-8108FD397C34}" type="pres">
      <dgm:prSet presAssocID="{84806738-46DD-40AB-BEBF-0667D670670B}" presName="root1" presStyleCnt="0"/>
      <dgm:spPr/>
    </dgm:pt>
    <dgm:pt modelId="{A5D2EA59-CCD3-463A-816C-4915D5A5193F}" type="pres">
      <dgm:prSet presAssocID="{84806738-46DD-40AB-BEBF-0667D670670B}" presName="LevelOneTextNode" presStyleLbl="node0" presStyleIdx="0" presStyleCnt="1">
        <dgm:presLayoutVars>
          <dgm:chPref val="3"/>
        </dgm:presLayoutVars>
      </dgm:prSet>
      <dgm:spPr/>
    </dgm:pt>
    <dgm:pt modelId="{C50CC1F8-B147-4A36-BA7B-D27394F6CD1C}" type="pres">
      <dgm:prSet presAssocID="{84806738-46DD-40AB-BEBF-0667D670670B}" presName="level2hierChild" presStyleCnt="0"/>
      <dgm:spPr/>
    </dgm:pt>
    <dgm:pt modelId="{E63A9532-4472-4DDF-9BA9-A33AA2E31B43}" type="pres">
      <dgm:prSet presAssocID="{136144B0-65D2-4CB0-A21C-1374BFE3E74B}" presName="conn2-1" presStyleLbl="parChTrans1D2" presStyleIdx="0" presStyleCnt="1"/>
      <dgm:spPr/>
    </dgm:pt>
    <dgm:pt modelId="{5C2A66B2-A7DB-422F-939A-A8D27021BA23}" type="pres">
      <dgm:prSet presAssocID="{136144B0-65D2-4CB0-A21C-1374BFE3E74B}" presName="connTx" presStyleLbl="parChTrans1D2" presStyleIdx="0" presStyleCnt="1"/>
      <dgm:spPr/>
    </dgm:pt>
    <dgm:pt modelId="{2039FA9B-1C15-41CF-A754-AB321117B27F}" type="pres">
      <dgm:prSet presAssocID="{AE4026BF-2334-49AE-AA8B-60CD01B96BC2}" presName="root2" presStyleCnt="0"/>
      <dgm:spPr/>
    </dgm:pt>
    <dgm:pt modelId="{4E11155D-4224-4F51-AADA-2441E400FC07}" type="pres">
      <dgm:prSet presAssocID="{AE4026BF-2334-49AE-AA8B-60CD01B96BC2}" presName="LevelTwoTextNode" presStyleLbl="node2" presStyleIdx="0" presStyleCnt="1">
        <dgm:presLayoutVars>
          <dgm:chPref val="3"/>
        </dgm:presLayoutVars>
      </dgm:prSet>
      <dgm:spPr/>
    </dgm:pt>
    <dgm:pt modelId="{F6CBCF26-5BD6-4816-BC19-EF14247B4A28}" type="pres">
      <dgm:prSet presAssocID="{AE4026BF-2334-49AE-AA8B-60CD01B96BC2}" presName="level3hierChild" presStyleCnt="0"/>
      <dgm:spPr/>
    </dgm:pt>
    <dgm:pt modelId="{EEA73060-47C1-4DBA-B8D6-6ABAD3065A61}" type="pres">
      <dgm:prSet presAssocID="{88FB4F45-D593-4303-BA58-F5DC08BBD5BD}" presName="conn2-1" presStyleLbl="parChTrans1D3" presStyleIdx="0" presStyleCnt="4"/>
      <dgm:spPr/>
    </dgm:pt>
    <dgm:pt modelId="{333A3D54-D571-4D24-B07D-46DCCB1ED3B3}" type="pres">
      <dgm:prSet presAssocID="{88FB4F45-D593-4303-BA58-F5DC08BBD5BD}" presName="connTx" presStyleLbl="parChTrans1D3" presStyleIdx="0" presStyleCnt="4"/>
      <dgm:spPr/>
    </dgm:pt>
    <dgm:pt modelId="{B480BBEE-CD98-482C-AE67-2D9D925B4975}" type="pres">
      <dgm:prSet presAssocID="{80079281-C42B-4075-A491-FA26A507485F}" presName="root2" presStyleCnt="0"/>
      <dgm:spPr/>
    </dgm:pt>
    <dgm:pt modelId="{5B61A770-6F96-46A4-9B0D-F6E1E5BD0972}" type="pres">
      <dgm:prSet presAssocID="{80079281-C42B-4075-A491-FA26A507485F}" presName="LevelTwoTextNode" presStyleLbl="node3" presStyleIdx="0" presStyleCnt="4">
        <dgm:presLayoutVars>
          <dgm:chPref val="3"/>
        </dgm:presLayoutVars>
      </dgm:prSet>
      <dgm:spPr/>
    </dgm:pt>
    <dgm:pt modelId="{ED17F2DB-6D9C-4AC5-8DF4-FF95EC4062D6}" type="pres">
      <dgm:prSet presAssocID="{80079281-C42B-4075-A491-FA26A507485F}" presName="level3hierChild" presStyleCnt="0"/>
      <dgm:spPr/>
    </dgm:pt>
    <dgm:pt modelId="{3ACB9144-3825-4ABB-B459-E081CBF60C8B}" type="pres">
      <dgm:prSet presAssocID="{D89805BF-0708-4937-807E-1DC28D884AF6}" presName="conn2-1" presStyleLbl="parChTrans1D4" presStyleIdx="0" presStyleCnt="3"/>
      <dgm:spPr/>
    </dgm:pt>
    <dgm:pt modelId="{ED7F1E36-2A89-4686-97A5-BB70993B4D9E}" type="pres">
      <dgm:prSet presAssocID="{D89805BF-0708-4937-807E-1DC28D884AF6}" presName="connTx" presStyleLbl="parChTrans1D4" presStyleIdx="0" presStyleCnt="3"/>
      <dgm:spPr/>
    </dgm:pt>
    <dgm:pt modelId="{1BD6C4F9-8231-4654-8581-5CB3D1007234}" type="pres">
      <dgm:prSet presAssocID="{568894F7-53CC-4DDF-9315-D32164FD172D}" presName="root2" presStyleCnt="0"/>
      <dgm:spPr/>
    </dgm:pt>
    <dgm:pt modelId="{78FD77A6-6B1E-49C5-89BA-46A9BFFC12D0}" type="pres">
      <dgm:prSet presAssocID="{568894F7-53CC-4DDF-9315-D32164FD172D}" presName="LevelTwoTextNode" presStyleLbl="node4" presStyleIdx="0" presStyleCnt="3">
        <dgm:presLayoutVars>
          <dgm:chPref val="3"/>
        </dgm:presLayoutVars>
      </dgm:prSet>
      <dgm:spPr/>
    </dgm:pt>
    <dgm:pt modelId="{7002AD7D-7784-44EE-B891-AAEFF5885D90}" type="pres">
      <dgm:prSet presAssocID="{568894F7-53CC-4DDF-9315-D32164FD172D}" presName="level3hierChild" presStyleCnt="0"/>
      <dgm:spPr/>
    </dgm:pt>
    <dgm:pt modelId="{FB41CD11-DC15-42AA-9DFB-D926D83D5927}" type="pres">
      <dgm:prSet presAssocID="{84652C93-0E1E-4668-B20D-7873C2E58C89}" presName="conn2-1" presStyleLbl="parChTrans1D3" presStyleIdx="1" presStyleCnt="4"/>
      <dgm:spPr/>
    </dgm:pt>
    <dgm:pt modelId="{C37B346D-5E0B-4DCB-9828-7E2AD0B12E94}" type="pres">
      <dgm:prSet presAssocID="{84652C93-0E1E-4668-B20D-7873C2E58C89}" presName="connTx" presStyleLbl="parChTrans1D3" presStyleIdx="1" presStyleCnt="4"/>
      <dgm:spPr/>
    </dgm:pt>
    <dgm:pt modelId="{60C2EBCA-B264-4117-A845-782EA5691669}" type="pres">
      <dgm:prSet presAssocID="{F7A557B9-DF4B-4286-8CC2-427C1D24A2DA}" presName="root2" presStyleCnt="0"/>
      <dgm:spPr/>
    </dgm:pt>
    <dgm:pt modelId="{51BCB9ED-AA59-4C4F-AC4A-50A2F5FE6AEA}" type="pres">
      <dgm:prSet presAssocID="{F7A557B9-DF4B-4286-8CC2-427C1D24A2DA}" presName="LevelTwoTextNode" presStyleLbl="node3" presStyleIdx="1" presStyleCnt="4">
        <dgm:presLayoutVars>
          <dgm:chPref val="3"/>
        </dgm:presLayoutVars>
      </dgm:prSet>
      <dgm:spPr/>
    </dgm:pt>
    <dgm:pt modelId="{08759B81-91DB-4575-A32A-F78416CEA62A}" type="pres">
      <dgm:prSet presAssocID="{F7A557B9-DF4B-4286-8CC2-427C1D24A2DA}" presName="level3hierChild" presStyleCnt="0"/>
      <dgm:spPr/>
    </dgm:pt>
    <dgm:pt modelId="{7B495B71-C2BD-47ED-B0A6-BFC169FC39E0}" type="pres">
      <dgm:prSet presAssocID="{A89AD4BC-1140-4C96-97BA-732330017F41}" presName="conn2-1" presStyleLbl="parChTrans1D4" presStyleIdx="1" presStyleCnt="3"/>
      <dgm:spPr/>
    </dgm:pt>
    <dgm:pt modelId="{229B7C0A-8866-4513-92BE-BB57763C3663}" type="pres">
      <dgm:prSet presAssocID="{A89AD4BC-1140-4C96-97BA-732330017F41}" presName="connTx" presStyleLbl="parChTrans1D4" presStyleIdx="1" presStyleCnt="3"/>
      <dgm:spPr/>
    </dgm:pt>
    <dgm:pt modelId="{A254ECFE-3187-43CC-8CB7-A9F0F3037DFE}" type="pres">
      <dgm:prSet presAssocID="{38B19472-5CD4-498A-B1F4-F978934DE922}" presName="root2" presStyleCnt="0"/>
      <dgm:spPr/>
    </dgm:pt>
    <dgm:pt modelId="{2F5BB471-6142-4BB5-AE1D-DF80577CE4F7}" type="pres">
      <dgm:prSet presAssocID="{38B19472-5CD4-498A-B1F4-F978934DE922}" presName="LevelTwoTextNode" presStyleLbl="node4" presStyleIdx="1" presStyleCnt="3">
        <dgm:presLayoutVars>
          <dgm:chPref val="3"/>
        </dgm:presLayoutVars>
      </dgm:prSet>
      <dgm:spPr/>
    </dgm:pt>
    <dgm:pt modelId="{1436D2D0-A589-46F2-B2F0-FCFF87965F54}" type="pres">
      <dgm:prSet presAssocID="{38B19472-5CD4-498A-B1F4-F978934DE922}" presName="level3hierChild" presStyleCnt="0"/>
      <dgm:spPr/>
    </dgm:pt>
    <dgm:pt modelId="{46DB3FAC-BC6C-451B-8ED5-DECBD1EBD9D2}" type="pres">
      <dgm:prSet presAssocID="{EFD5CA42-3F85-490B-8DBD-10129141AD7D}" presName="conn2-1" presStyleLbl="parChTrans1D3" presStyleIdx="2" presStyleCnt="4"/>
      <dgm:spPr/>
    </dgm:pt>
    <dgm:pt modelId="{A03A5081-4D4D-4221-8DFB-EAA56E9E8129}" type="pres">
      <dgm:prSet presAssocID="{EFD5CA42-3F85-490B-8DBD-10129141AD7D}" presName="connTx" presStyleLbl="parChTrans1D3" presStyleIdx="2" presStyleCnt="4"/>
      <dgm:spPr/>
    </dgm:pt>
    <dgm:pt modelId="{2F966096-9A43-4AC8-A707-0755F831FCF7}" type="pres">
      <dgm:prSet presAssocID="{79A1971F-655E-4756-B94C-46A3D30E7AF1}" presName="root2" presStyleCnt="0"/>
      <dgm:spPr/>
    </dgm:pt>
    <dgm:pt modelId="{DAB85630-B957-495A-AF2C-EA3A94312B1E}" type="pres">
      <dgm:prSet presAssocID="{79A1971F-655E-4756-B94C-46A3D30E7AF1}" presName="LevelTwoTextNode" presStyleLbl="node3" presStyleIdx="2" presStyleCnt="4">
        <dgm:presLayoutVars>
          <dgm:chPref val="3"/>
        </dgm:presLayoutVars>
      </dgm:prSet>
      <dgm:spPr/>
    </dgm:pt>
    <dgm:pt modelId="{817DF2DC-6967-4EE7-9B89-47CCF71E5004}" type="pres">
      <dgm:prSet presAssocID="{79A1971F-655E-4756-B94C-46A3D30E7AF1}" presName="level3hierChild" presStyleCnt="0"/>
      <dgm:spPr/>
    </dgm:pt>
    <dgm:pt modelId="{C31AD590-9F52-4CCB-836D-1719A310DDE6}" type="pres">
      <dgm:prSet presAssocID="{48586F2F-4173-4FA8-B481-A0BCD84073F9}" presName="conn2-1" presStyleLbl="parChTrans1D4" presStyleIdx="2" presStyleCnt="3"/>
      <dgm:spPr/>
    </dgm:pt>
    <dgm:pt modelId="{C0A8F5E1-8A2A-4B76-A586-2E235FF797A7}" type="pres">
      <dgm:prSet presAssocID="{48586F2F-4173-4FA8-B481-A0BCD84073F9}" presName="connTx" presStyleLbl="parChTrans1D4" presStyleIdx="2" presStyleCnt="3"/>
      <dgm:spPr/>
    </dgm:pt>
    <dgm:pt modelId="{093C2630-3D26-44DD-B209-14001C694F02}" type="pres">
      <dgm:prSet presAssocID="{EA607CDF-3D8F-4D54-BCB9-13E8FFD58614}" presName="root2" presStyleCnt="0"/>
      <dgm:spPr/>
    </dgm:pt>
    <dgm:pt modelId="{E80BFE29-F468-4D2D-91BB-8D834E5643F1}" type="pres">
      <dgm:prSet presAssocID="{EA607CDF-3D8F-4D54-BCB9-13E8FFD58614}" presName="LevelTwoTextNode" presStyleLbl="node4" presStyleIdx="2" presStyleCnt="3">
        <dgm:presLayoutVars>
          <dgm:chPref val="3"/>
        </dgm:presLayoutVars>
      </dgm:prSet>
      <dgm:spPr/>
    </dgm:pt>
    <dgm:pt modelId="{43933500-B2C5-4F77-A0EF-416F82ED0F63}" type="pres">
      <dgm:prSet presAssocID="{EA607CDF-3D8F-4D54-BCB9-13E8FFD58614}" presName="level3hierChild" presStyleCnt="0"/>
      <dgm:spPr/>
    </dgm:pt>
    <dgm:pt modelId="{BE97F7B6-6799-4CCA-AA68-59C4216DFF32}" type="pres">
      <dgm:prSet presAssocID="{C2118567-CBEB-41E4-8BED-510C34928D70}" presName="conn2-1" presStyleLbl="parChTrans1D3" presStyleIdx="3" presStyleCnt="4"/>
      <dgm:spPr/>
    </dgm:pt>
    <dgm:pt modelId="{AB0BE461-0A0E-4CD0-935A-B2F4B2ACDCDC}" type="pres">
      <dgm:prSet presAssocID="{C2118567-CBEB-41E4-8BED-510C34928D70}" presName="connTx" presStyleLbl="parChTrans1D3" presStyleIdx="3" presStyleCnt="4"/>
      <dgm:spPr/>
    </dgm:pt>
    <dgm:pt modelId="{4A319D99-14D3-46E3-ADE8-4FC997E281D1}" type="pres">
      <dgm:prSet presAssocID="{3D7CEC95-E95B-4EE2-A5A7-9505EDDC1737}" presName="root2" presStyleCnt="0"/>
      <dgm:spPr/>
    </dgm:pt>
    <dgm:pt modelId="{DDDCF59D-D7C5-424F-B145-F9DA763658B8}" type="pres">
      <dgm:prSet presAssocID="{3D7CEC95-E95B-4EE2-A5A7-9505EDDC1737}" presName="LevelTwoTextNode" presStyleLbl="node3" presStyleIdx="3" presStyleCnt="4">
        <dgm:presLayoutVars>
          <dgm:chPref val="3"/>
        </dgm:presLayoutVars>
      </dgm:prSet>
      <dgm:spPr/>
    </dgm:pt>
    <dgm:pt modelId="{427BFC1E-0985-46D2-80C4-D3EE8B71DAA9}" type="pres">
      <dgm:prSet presAssocID="{3D7CEC95-E95B-4EE2-A5A7-9505EDDC1737}" presName="level3hierChild" presStyleCnt="0"/>
      <dgm:spPr/>
    </dgm:pt>
  </dgm:ptLst>
  <dgm:cxnLst>
    <dgm:cxn modelId="{5A61560D-C692-4D2B-8E5A-460A0B60BAE6}" type="presOf" srcId="{AE4026BF-2334-49AE-AA8B-60CD01B96BC2}" destId="{4E11155D-4224-4F51-AADA-2441E400FC07}" srcOrd="0" destOrd="0" presId="urn:microsoft.com/office/officeart/2005/8/layout/hierarchy2"/>
    <dgm:cxn modelId="{95E1B60F-D418-43CE-82A1-0EE1798B511A}" type="presOf" srcId="{D89805BF-0708-4937-807E-1DC28D884AF6}" destId="{ED7F1E36-2A89-4686-97A5-BB70993B4D9E}" srcOrd="1" destOrd="0" presId="urn:microsoft.com/office/officeart/2005/8/layout/hierarchy2"/>
    <dgm:cxn modelId="{D215E320-BCBE-4A1D-995E-4DD710E6DCD3}" type="presOf" srcId="{79A1971F-655E-4756-B94C-46A3D30E7AF1}" destId="{DAB85630-B957-495A-AF2C-EA3A94312B1E}" srcOrd="0" destOrd="0" presId="urn:microsoft.com/office/officeart/2005/8/layout/hierarchy2"/>
    <dgm:cxn modelId="{82F73F21-AA12-4578-AD52-F3B77ED344AC}" type="presOf" srcId="{38B19472-5CD4-498A-B1F4-F978934DE922}" destId="{2F5BB471-6142-4BB5-AE1D-DF80577CE4F7}" srcOrd="0" destOrd="0" presId="urn:microsoft.com/office/officeart/2005/8/layout/hierarchy2"/>
    <dgm:cxn modelId="{CEF1BB23-AFB4-4306-BF2A-705AFF929317}" type="presOf" srcId="{88FB4F45-D593-4303-BA58-F5DC08BBD5BD}" destId="{EEA73060-47C1-4DBA-B8D6-6ABAD3065A61}" srcOrd="0" destOrd="0" presId="urn:microsoft.com/office/officeart/2005/8/layout/hierarchy2"/>
    <dgm:cxn modelId="{5A33D423-45EB-42D2-BA76-2DBD8AD8B653}" srcId="{AE4026BF-2334-49AE-AA8B-60CD01B96BC2}" destId="{79A1971F-655E-4756-B94C-46A3D30E7AF1}" srcOrd="2" destOrd="0" parTransId="{EFD5CA42-3F85-490B-8DBD-10129141AD7D}" sibTransId="{2AC15863-420F-44F4-8446-6B8F17CA5979}"/>
    <dgm:cxn modelId="{EA1B6033-071E-4685-9411-F62E174AD982}" type="presOf" srcId="{80079281-C42B-4075-A491-FA26A507485F}" destId="{5B61A770-6F96-46A4-9B0D-F6E1E5BD0972}" srcOrd="0" destOrd="0" presId="urn:microsoft.com/office/officeart/2005/8/layout/hierarchy2"/>
    <dgm:cxn modelId="{1A4A9333-3517-4ED6-815C-4361C2BD17FE}" srcId="{80079281-C42B-4075-A491-FA26A507485F}" destId="{568894F7-53CC-4DDF-9315-D32164FD172D}" srcOrd="0" destOrd="0" parTransId="{D89805BF-0708-4937-807E-1DC28D884AF6}" sibTransId="{816A22CC-42FD-46E7-88E3-F9DA67758549}"/>
    <dgm:cxn modelId="{01F10634-7EF6-4412-AA34-FF4360F656D7}" type="presOf" srcId="{3D7CEC95-E95B-4EE2-A5A7-9505EDDC1737}" destId="{DDDCF59D-D7C5-424F-B145-F9DA763658B8}" srcOrd="0" destOrd="0" presId="urn:microsoft.com/office/officeart/2005/8/layout/hierarchy2"/>
    <dgm:cxn modelId="{360AE537-EE7E-4E23-A4F0-E6E979978EB6}" srcId="{AE4026BF-2334-49AE-AA8B-60CD01B96BC2}" destId="{80079281-C42B-4075-A491-FA26A507485F}" srcOrd="0" destOrd="0" parTransId="{88FB4F45-D593-4303-BA58-F5DC08BBD5BD}" sibTransId="{7332F23D-C1FD-434F-818E-A4C9826DDD3B}"/>
    <dgm:cxn modelId="{08C67B5D-C592-49A4-AB6D-3C56528FE60C}" type="presOf" srcId="{C2118567-CBEB-41E4-8BED-510C34928D70}" destId="{AB0BE461-0A0E-4CD0-935A-B2F4B2ACDCDC}" srcOrd="1" destOrd="0" presId="urn:microsoft.com/office/officeart/2005/8/layout/hierarchy2"/>
    <dgm:cxn modelId="{341BD55E-9A7C-43DB-B459-414338CCE5E5}" type="presOf" srcId="{C2118567-CBEB-41E4-8BED-510C34928D70}" destId="{BE97F7B6-6799-4CCA-AA68-59C4216DFF32}" srcOrd="0" destOrd="0" presId="urn:microsoft.com/office/officeart/2005/8/layout/hierarchy2"/>
    <dgm:cxn modelId="{2DD19668-6CD7-41D5-8C7B-AEE60CB1842D}" srcId="{79A1971F-655E-4756-B94C-46A3D30E7AF1}" destId="{EA607CDF-3D8F-4D54-BCB9-13E8FFD58614}" srcOrd="0" destOrd="0" parTransId="{48586F2F-4173-4FA8-B481-A0BCD84073F9}" sibTransId="{2CBF48C4-2584-4095-9E1C-4AD4C8AC1782}"/>
    <dgm:cxn modelId="{3AA0724C-9806-48AB-85AC-56DFEF35970F}" type="presOf" srcId="{EFD5CA42-3F85-490B-8DBD-10129141AD7D}" destId="{A03A5081-4D4D-4221-8DFB-EAA56E9E8129}" srcOrd="1" destOrd="0" presId="urn:microsoft.com/office/officeart/2005/8/layout/hierarchy2"/>
    <dgm:cxn modelId="{EC73156D-249F-481A-B56F-9C8B576F7CB0}" type="presOf" srcId="{84806738-46DD-40AB-BEBF-0667D670670B}" destId="{A5D2EA59-CCD3-463A-816C-4915D5A5193F}" srcOrd="0" destOrd="0" presId="urn:microsoft.com/office/officeart/2005/8/layout/hierarchy2"/>
    <dgm:cxn modelId="{D5B5E072-310D-45F7-B0F9-BAD21D81971A}" type="presOf" srcId="{D89805BF-0708-4937-807E-1DC28D884AF6}" destId="{3ACB9144-3825-4ABB-B459-E081CBF60C8B}" srcOrd="0" destOrd="0" presId="urn:microsoft.com/office/officeart/2005/8/layout/hierarchy2"/>
    <dgm:cxn modelId="{A0D98173-3177-4F1C-89BE-F8760D137AD5}" type="presOf" srcId="{136144B0-65D2-4CB0-A21C-1374BFE3E74B}" destId="{E63A9532-4472-4DDF-9BA9-A33AA2E31B43}" srcOrd="0" destOrd="0" presId="urn:microsoft.com/office/officeart/2005/8/layout/hierarchy2"/>
    <dgm:cxn modelId="{9511C982-025D-4C91-AF23-EE79392B992A}" type="presOf" srcId="{6ECC5BE5-C818-4F87-8F27-7346BECE1231}" destId="{B17DCFC7-2D20-46E2-BD00-4AE445128C05}" srcOrd="0" destOrd="0" presId="urn:microsoft.com/office/officeart/2005/8/layout/hierarchy2"/>
    <dgm:cxn modelId="{0C22CA94-4CFB-4CD4-A1F9-D9D18B8C3CB7}" srcId="{F7A557B9-DF4B-4286-8CC2-427C1D24A2DA}" destId="{38B19472-5CD4-498A-B1F4-F978934DE922}" srcOrd="0" destOrd="0" parTransId="{A89AD4BC-1140-4C96-97BA-732330017F41}" sibTransId="{64F81F78-2A4F-42EA-AA78-2C9486D4F133}"/>
    <dgm:cxn modelId="{CF276199-DCFE-4B21-863A-E12EE261938C}" type="presOf" srcId="{EA607CDF-3D8F-4D54-BCB9-13E8FFD58614}" destId="{E80BFE29-F468-4D2D-91BB-8D834E5643F1}" srcOrd="0" destOrd="0" presId="urn:microsoft.com/office/officeart/2005/8/layout/hierarchy2"/>
    <dgm:cxn modelId="{A3F5269B-43B1-4856-9C6A-C2C0BDC0AB43}" srcId="{AE4026BF-2334-49AE-AA8B-60CD01B96BC2}" destId="{3D7CEC95-E95B-4EE2-A5A7-9505EDDC1737}" srcOrd="3" destOrd="0" parTransId="{C2118567-CBEB-41E4-8BED-510C34928D70}" sibTransId="{0378BC57-AC83-4804-992F-10679C89B189}"/>
    <dgm:cxn modelId="{1D144D9F-DB73-4248-A8D2-BF4C6BB1BF09}" type="presOf" srcId="{F7A557B9-DF4B-4286-8CC2-427C1D24A2DA}" destId="{51BCB9ED-AA59-4C4F-AC4A-50A2F5FE6AEA}" srcOrd="0" destOrd="0" presId="urn:microsoft.com/office/officeart/2005/8/layout/hierarchy2"/>
    <dgm:cxn modelId="{DFD599A1-9DAB-4418-9209-DA10741DEB37}" type="presOf" srcId="{568894F7-53CC-4DDF-9315-D32164FD172D}" destId="{78FD77A6-6B1E-49C5-89BA-46A9BFFC12D0}" srcOrd="0" destOrd="0" presId="urn:microsoft.com/office/officeart/2005/8/layout/hierarchy2"/>
    <dgm:cxn modelId="{CD2D89B0-3EFC-4B95-8F65-54A830A3EA04}" type="presOf" srcId="{136144B0-65D2-4CB0-A21C-1374BFE3E74B}" destId="{5C2A66B2-A7DB-422F-939A-A8D27021BA23}" srcOrd="1" destOrd="0" presId="urn:microsoft.com/office/officeart/2005/8/layout/hierarchy2"/>
    <dgm:cxn modelId="{6BF94AC0-6A9F-4DED-9082-34D2F36E87DA}" type="presOf" srcId="{84652C93-0E1E-4668-B20D-7873C2E58C89}" destId="{C37B346D-5E0B-4DCB-9828-7E2AD0B12E94}" srcOrd="1" destOrd="0" presId="urn:microsoft.com/office/officeart/2005/8/layout/hierarchy2"/>
    <dgm:cxn modelId="{E1EF45C6-ED80-4C9F-B217-6927A563F971}" srcId="{84806738-46DD-40AB-BEBF-0667D670670B}" destId="{AE4026BF-2334-49AE-AA8B-60CD01B96BC2}" srcOrd="0" destOrd="0" parTransId="{136144B0-65D2-4CB0-A21C-1374BFE3E74B}" sibTransId="{9C98B429-1C0F-48FA-B6C9-B913B83DAA48}"/>
    <dgm:cxn modelId="{667869D5-832E-4D97-AB4D-FB2E0349710C}" type="presOf" srcId="{A89AD4BC-1140-4C96-97BA-732330017F41}" destId="{7B495B71-C2BD-47ED-B0A6-BFC169FC39E0}" srcOrd="0" destOrd="0" presId="urn:microsoft.com/office/officeart/2005/8/layout/hierarchy2"/>
    <dgm:cxn modelId="{968AA4D6-3AF6-49FB-8933-AA19155069A0}" srcId="{6ECC5BE5-C818-4F87-8F27-7346BECE1231}" destId="{84806738-46DD-40AB-BEBF-0667D670670B}" srcOrd="0" destOrd="0" parTransId="{FF02DB55-1CB6-40DB-B76D-F65D638DE1ED}" sibTransId="{91286FF0-6282-431A-8B18-3B19575D912F}"/>
    <dgm:cxn modelId="{EA7A8CD7-344A-44C4-AD32-0BF5E10A4246}" type="presOf" srcId="{48586F2F-4173-4FA8-B481-A0BCD84073F9}" destId="{C31AD590-9F52-4CCB-836D-1719A310DDE6}" srcOrd="0" destOrd="0" presId="urn:microsoft.com/office/officeart/2005/8/layout/hierarchy2"/>
    <dgm:cxn modelId="{9674C5DF-5C5B-482D-8D7E-14C33E5780A4}" type="presOf" srcId="{88FB4F45-D593-4303-BA58-F5DC08BBD5BD}" destId="{333A3D54-D571-4D24-B07D-46DCCB1ED3B3}" srcOrd="1" destOrd="0" presId="urn:microsoft.com/office/officeart/2005/8/layout/hierarchy2"/>
    <dgm:cxn modelId="{A1020CEB-C026-42C6-8E91-A4E1F4F370D4}" type="presOf" srcId="{84652C93-0E1E-4668-B20D-7873C2E58C89}" destId="{FB41CD11-DC15-42AA-9DFB-D926D83D5927}" srcOrd="0" destOrd="0" presId="urn:microsoft.com/office/officeart/2005/8/layout/hierarchy2"/>
    <dgm:cxn modelId="{E1F85DF4-CB35-4923-9998-F69DC170EAF2}" type="presOf" srcId="{48586F2F-4173-4FA8-B481-A0BCD84073F9}" destId="{C0A8F5E1-8A2A-4B76-A586-2E235FF797A7}" srcOrd="1" destOrd="0" presId="urn:microsoft.com/office/officeart/2005/8/layout/hierarchy2"/>
    <dgm:cxn modelId="{1B0077F8-BDAD-4799-847B-C51850DBDBDB}" type="presOf" srcId="{A89AD4BC-1140-4C96-97BA-732330017F41}" destId="{229B7C0A-8866-4513-92BE-BB57763C3663}" srcOrd="1" destOrd="0" presId="urn:microsoft.com/office/officeart/2005/8/layout/hierarchy2"/>
    <dgm:cxn modelId="{ABA3E1FC-2385-49EC-8A0F-D589D530FC7D}" type="presOf" srcId="{EFD5CA42-3F85-490B-8DBD-10129141AD7D}" destId="{46DB3FAC-BC6C-451B-8ED5-DECBD1EBD9D2}" srcOrd="0" destOrd="0" presId="urn:microsoft.com/office/officeart/2005/8/layout/hierarchy2"/>
    <dgm:cxn modelId="{3874A2FE-0D4A-448A-9B5F-A41546251F39}" srcId="{AE4026BF-2334-49AE-AA8B-60CD01B96BC2}" destId="{F7A557B9-DF4B-4286-8CC2-427C1D24A2DA}" srcOrd="1" destOrd="0" parTransId="{84652C93-0E1E-4668-B20D-7873C2E58C89}" sibTransId="{659E7192-0BE4-4116-8FB2-99286CA9F353}"/>
    <dgm:cxn modelId="{0EAEE20E-6AA1-4C9E-B4F6-117EA6E3EF32}" type="presParOf" srcId="{B17DCFC7-2D20-46E2-BD00-4AE445128C05}" destId="{7F78DFC7-49E6-4A3A-AD71-8108FD397C34}" srcOrd="0" destOrd="0" presId="urn:microsoft.com/office/officeart/2005/8/layout/hierarchy2"/>
    <dgm:cxn modelId="{2E520088-4D37-4891-A8B2-8FA7471211BB}" type="presParOf" srcId="{7F78DFC7-49E6-4A3A-AD71-8108FD397C34}" destId="{A5D2EA59-CCD3-463A-816C-4915D5A5193F}" srcOrd="0" destOrd="0" presId="urn:microsoft.com/office/officeart/2005/8/layout/hierarchy2"/>
    <dgm:cxn modelId="{AA5CB00E-42B0-42D3-AB93-EB0AE830DB14}" type="presParOf" srcId="{7F78DFC7-49E6-4A3A-AD71-8108FD397C34}" destId="{C50CC1F8-B147-4A36-BA7B-D27394F6CD1C}" srcOrd="1" destOrd="0" presId="urn:microsoft.com/office/officeart/2005/8/layout/hierarchy2"/>
    <dgm:cxn modelId="{DECB649E-1569-40F4-B989-1E8ACF35D8D8}" type="presParOf" srcId="{C50CC1F8-B147-4A36-BA7B-D27394F6CD1C}" destId="{E63A9532-4472-4DDF-9BA9-A33AA2E31B43}" srcOrd="0" destOrd="0" presId="urn:microsoft.com/office/officeart/2005/8/layout/hierarchy2"/>
    <dgm:cxn modelId="{8FABCBB3-FC25-4B45-9C92-6AC305A18D8C}" type="presParOf" srcId="{E63A9532-4472-4DDF-9BA9-A33AA2E31B43}" destId="{5C2A66B2-A7DB-422F-939A-A8D27021BA23}" srcOrd="0" destOrd="0" presId="urn:microsoft.com/office/officeart/2005/8/layout/hierarchy2"/>
    <dgm:cxn modelId="{079E5D34-634F-4DDA-98C7-4B9A75C0A2A7}" type="presParOf" srcId="{C50CC1F8-B147-4A36-BA7B-D27394F6CD1C}" destId="{2039FA9B-1C15-41CF-A754-AB321117B27F}" srcOrd="1" destOrd="0" presId="urn:microsoft.com/office/officeart/2005/8/layout/hierarchy2"/>
    <dgm:cxn modelId="{FA5AA341-0341-4C02-B840-A0EA635D386D}" type="presParOf" srcId="{2039FA9B-1C15-41CF-A754-AB321117B27F}" destId="{4E11155D-4224-4F51-AADA-2441E400FC07}" srcOrd="0" destOrd="0" presId="urn:microsoft.com/office/officeart/2005/8/layout/hierarchy2"/>
    <dgm:cxn modelId="{F2FD84F5-D7A6-4D34-AE01-0F3C0FB0D7EA}" type="presParOf" srcId="{2039FA9B-1C15-41CF-A754-AB321117B27F}" destId="{F6CBCF26-5BD6-4816-BC19-EF14247B4A28}" srcOrd="1" destOrd="0" presId="urn:microsoft.com/office/officeart/2005/8/layout/hierarchy2"/>
    <dgm:cxn modelId="{7389269C-C805-4A50-BBC5-352CC21C9B46}" type="presParOf" srcId="{F6CBCF26-5BD6-4816-BC19-EF14247B4A28}" destId="{EEA73060-47C1-4DBA-B8D6-6ABAD3065A61}" srcOrd="0" destOrd="0" presId="urn:microsoft.com/office/officeart/2005/8/layout/hierarchy2"/>
    <dgm:cxn modelId="{D9CD0954-7769-4F0A-B034-425B6DCB4124}" type="presParOf" srcId="{EEA73060-47C1-4DBA-B8D6-6ABAD3065A61}" destId="{333A3D54-D571-4D24-B07D-46DCCB1ED3B3}" srcOrd="0" destOrd="0" presId="urn:microsoft.com/office/officeart/2005/8/layout/hierarchy2"/>
    <dgm:cxn modelId="{7294E4A9-A981-4B1B-8D6D-ECE0B5CDAE4F}" type="presParOf" srcId="{F6CBCF26-5BD6-4816-BC19-EF14247B4A28}" destId="{B480BBEE-CD98-482C-AE67-2D9D925B4975}" srcOrd="1" destOrd="0" presId="urn:microsoft.com/office/officeart/2005/8/layout/hierarchy2"/>
    <dgm:cxn modelId="{A89E5947-A2EC-439B-93B4-0C7477D96F6A}" type="presParOf" srcId="{B480BBEE-CD98-482C-AE67-2D9D925B4975}" destId="{5B61A770-6F96-46A4-9B0D-F6E1E5BD0972}" srcOrd="0" destOrd="0" presId="urn:microsoft.com/office/officeart/2005/8/layout/hierarchy2"/>
    <dgm:cxn modelId="{7939BED8-BD6B-473A-BD4A-93E2A394118A}" type="presParOf" srcId="{B480BBEE-CD98-482C-AE67-2D9D925B4975}" destId="{ED17F2DB-6D9C-4AC5-8DF4-FF95EC4062D6}" srcOrd="1" destOrd="0" presId="urn:microsoft.com/office/officeart/2005/8/layout/hierarchy2"/>
    <dgm:cxn modelId="{1CEB8B7C-707B-4167-8D09-ED682C28ABF3}" type="presParOf" srcId="{ED17F2DB-6D9C-4AC5-8DF4-FF95EC4062D6}" destId="{3ACB9144-3825-4ABB-B459-E081CBF60C8B}" srcOrd="0" destOrd="0" presId="urn:microsoft.com/office/officeart/2005/8/layout/hierarchy2"/>
    <dgm:cxn modelId="{F5D9AC07-6D4E-45F4-BE6C-C34EB6A0EFE6}" type="presParOf" srcId="{3ACB9144-3825-4ABB-B459-E081CBF60C8B}" destId="{ED7F1E36-2A89-4686-97A5-BB70993B4D9E}" srcOrd="0" destOrd="0" presId="urn:microsoft.com/office/officeart/2005/8/layout/hierarchy2"/>
    <dgm:cxn modelId="{C1BB06FD-8FB9-4D7C-8C3D-87AE9EC98EA6}" type="presParOf" srcId="{ED17F2DB-6D9C-4AC5-8DF4-FF95EC4062D6}" destId="{1BD6C4F9-8231-4654-8581-5CB3D1007234}" srcOrd="1" destOrd="0" presId="urn:microsoft.com/office/officeart/2005/8/layout/hierarchy2"/>
    <dgm:cxn modelId="{C02C8F04-6DF3-441B-8394-CC8944032A56}" type="presParOf" srcId="{1BD6C4F9-8231-4654-8581-5CB3D1007234}" destId="{78FD77A6-6B1E-49C5-89BA-46A9BFFC12D0}" srcOrd="0" destOrd="0" presId="urn:microsoft.com/office/officeart/2005/8/layout/hierarchy2"/>
    <dgm:cxn modelId="{3256CABC-8A3A-4C65-9A5C-D1D5AA51AD77}" type="presParOf" srcId="{1BD6C4F9-8231-4654-8581-5CB3D1007234}" destId="{7002AD7D-7784-44EE-B891-AAEFF5885D90}" srcOrd="1" destOrd="0" presId="urn:microsoft.com/office/officeart/2005/8/layout/hierarchy2"/>
    <dgm:cxn modelId="{117D31E3-6285-4B4E-9043-EE8FC8E9C215}" type="presParOf" srcId="{F6CBCF26-5BD6-4816-BC19-EF14247B4A28}" destId="{FB41CD11-DC15-42AA-9DFB-D926D83D5927}" srcOrd="2" destOrd="0" presId="urn:microsoft.com/office/officeart/2005/8/layout/hierarchy2"/>
    <dgm:cxn modelId="{D963F6FF-5297-4A81-B6E9-903B065D4B4C}" type="presParOf" srcId="{FB41CD11-DC15-42AA-9DFB-D926D83D5927}" destId="{C37B346D-5E0B-4DCB-9828-7E2AD0B12E94}" srcOrd="0" destOrd="0" presId="urn:microsoft.com/office/officeart/2005/8/layout/hierarchy2"/>
    <dgm:cxn modelId="{C92C4C30-E1F8-4D34-9A65-1B7521C89D1D}" type="presParOf" srcId="{F6CBCF26-5BD6-4816-BC19-EF14247B4A28}" destId="{60C2EBCA-B264-4117-A845-782EA5691669}" srcOrd="3" destOrd="0" presId="urn:microsoft.com/office/officeart/2005/8/layout/hierarchy2"/>
    <dgm:cxn modelId="{7A90B694-78C0-4872-9EF8-2557F2AE79B9}" type="presParOf" srcId="{60C2EBCA-B264-4117-A845-782EA5691669}" destId="{51BCB9ED-AA59-4C4F-AC4A-50A2F5FE6AEA}" srcOrd="0" destOrd="0" presId="urn:microsoft.com/office/officeart/2005/8/layout/hierarchy2"/>
    <dgm:cxn modelId="{DD6FA84D-7646-4786-992A-7B5AAE420E2B}" type="presParOf" srcId="{60C2EBCA-B264-4117-A845-782EA5691669}" destId="{08759B81-91DB-4575-A32A-F78416CEA62A}" srcOrd="1" destOrd="0" presId="urn:microsoft.com/office/officeart/2005/8/layout/hierarchy2"/>
    <dgm:cxn modelId="{A81DED3B-2C29-4B75-991C-8D1DD5AA7989}" type="presParOf" srcId="{08759B81-91DB-4575-A32A-F78416CEA62A}" destId="{7B495B71-C2BD-47ED-B0A6-BFC169FC39E0}" srcOrd="0" destOrd="0" presId="urn:microsoft.com/office/officeart/2005/8/layout/hierarchy2"/>
    <dgm:cxn modelId="{56E78E40-C8D1-4FFF-A538-F8BB276B6DC0}" type="presParOf" srcId="{7B495B71-C2BD-47ED-B0A6-BFC169FC39E0}" destId="{229B7C0A-8866-4513-92BE-BB57763C3663}" srcOrd="0" destOrd="0" presId="urn:microsoft.com/office/officeart/2005/8/layout/hierarchy2"/>
    <dgm:cxn modelId="{C002997B-7F89-4E71-9B50-9DACD117F74C}" type="presParOf" srcId="{08759B81-91DB-4575-A32A-F78416CEA62A}" destId="{A254ECFE-3187-43CC-8CB7-A9F0F3037DFE}" srcOrd="1" destOrd="0" presId="urn:microsoft.com/office/officeart/2005/8/layout/hierarchy2"/>
    <dgm:cxn modelId="{2A319182-171E-4DD4-804D-C437F4AA536D}" type="presParOf" srcId="{A254ECFE-3187-43CC-8CB7-A9F0F3037DFE}" destId="{2F5BB471-6142-4BB5-AE1D-DF80577CE4F7}" srcOrd="0" destOrd="0" presId="urn:microsoft.com/office/officeart/2005/8/layout/hierarchy2"/>
    <dgm:cxn modelId="{AE01726F-7EBC-4440-903B-2E56CC201E43}" type="presParOf" srcId="{A254ECFE-3187-43CC-8CB7-A9F0F3037DFE}" destId="{1436D2D0-A589-46F2-B2F0-FCFF87965F54}" srcOrd="1" destOrd="0" presId="urn:microsoft.com/office/officeart/2005/8/layout/hierarchy2"/>
    <dgm:cxn modelId="{4D614471-35DD-4A4E-9059-F3B4CFA21825}" type="presParOf" srcId="{F6CBCF26-5BD6-4816-BC19-EF14247B4A28}" destId="{46DB3FAC-BC6C-451B-8ED5-DECBD1EBD9D2}" srcOrd="4" destOrd="0" presId="urn:microsoft.com/office/officeart/2005/8/layout/hierarchy2"/>
    <dgm:cxn modelId="{35564E69-7A18-432A-A302-EB96F2FF2B22}" type="presParOf" srcId="{46DB3FAC-BC6C-451B-8ED5-DECBD1EBD9D2}" destId="{A03A5081-4D4D-4221-8DFB-EAA56E9E8129}" srcOrd="0" destOrd="0" presId="urn:microsoft.com/office/officeart/2005/8/layout/hierarchy2"/>
    <dgm:cxn modelId="{D7473BEB-42FA-45C8-AF2F-BCD7F0471159}" type="presParOf" srcId="{F6CBCF26-5BD6-4816-BC19-EF14247B4A28}" destId="{2F966096-9A43-4AC8-A707-0755F831FCF7}" srcOrd="5" destOrd="0" presId="urn:microsoft.com/office/officeart/2005/8/layout/hierarchy2"/>
    <dgm:cxn modelId="{825C6BB4-E0E4-4AD3-B9B1-F31CDEA5D185}" type="presParOf" srcId="{2F966096-9A43-4AC8-A707-0755F831FCF7}" destId="{DAB85630-B957-495A-AF2C-EA3A94312B1E}" srcOrd="0" destOrd="0" presId="urn:microsoft.com/office/officeart/2005/8/layout/hierarchy2"/>
    <dgm:cxn modelId="{D1987239-61A5-4F2A-B513-591499025720}" type="presParOf" srcId="{2F966096-9A43-4AC8-A707-0755F831FCF7}" destId="{817DF2DC-6967-4EE7-9B89-47CCF71E5004}" srcOrd="1" destOrd="0" presId="urn:microsoft.com/office/officeart/2005/8/layout/hierarchy2"/>
    <dgm:cxn modelId="{A190F93F-E49C-41BA-A57C-AB57EFF3252C}" type="presParOf" srcId="{817DF2DC-6967-4EE7-9B89-47CCF71E5004}" destId="{C31AD590-9F52-4CCB-836D-1719A310DDE6}" srcOrd="0" destOrd="0" presId="urn:microsoft.com/office/officeart/2005/8/layout/hierarchy2"/>
    <dgm:cxn modelId="{D65828A0-AA68-4278-A7C1-51641DDA0089}" type="presParOf" srcId="{C31AD590-9F52-4CCB-836D-1719A310DDE6}" destId="{C0A8F5E1-8A2A-4B76-A586-2E235FF797A7}" srcOrd="0" destOrd="0" presId="urn:microsoft.com/office/officeart/2005/8/layout/hierarchy2"/>
    <dgm:cxn modelId="{C34AC531-A250-48B5-886E-2FD01E44FD0C}" type="presParOf" srcId="{817DF2DC-6967-4EE7-9B89-47CCF71E5004}" destId="{093C2630-3D26-44DD-B209-14001C694F02}" srcOrd="1" destOrd="0" presId="urn:microsoft.com/office/officeart/2005/8/layout/hierarchy2"/>
    <dgm:cxn modelId="{9067B897-EE88-43A9-A4AB-FF5B4EAE36C1}" type="presParOf" srcId="{093C2630-3D26-44DD-B209-14001C694F02}" destId="{E80BFE29-F468-4D2D-91BB-8D834E5643F1}" srcOrd="0" destOrd="0" presId="urn:microsoft.com/office/officeart/2005/8/layout/hierarchy2"/>
    <dgm:cxn modelId="{480B3992-8F38-4663-8A5E-2E2139F0FF1C}" type="presParOf" srcId="{093C2630-3D26-44DD-B209-14001C694F02}" destId="{43933500-B2C5-4F77-A0EF-416F82ED0F63}" srcOrd="1" destOrd="0" presId="urn:microsoft.com/office/officeart/2005/8/layout/hierarchy2"/>
    <dgm:cxn modelId="{D0F92153-70B5-40B4-AFD7-554AB5C3FF88}" type="presParOf" srcId="{F6CBCF26-5BD6-4816-BC19-EF14247B4A28}" destId="{BE97F7B6-6799-4CCA-AA68-59C4216DFF32}" srcOrd="6" destOrd="0" presId="urn:microsoft.com/office/officeart/2005/8/layout/hierarchy2"/>
    <dgm:cxn modelId="{97183AF5-D2A5-47D9-AB98-F457A8E3A1ED}" type="presParOf" srcId="{BE97F7B6-6799-4CCA-AA68-59C4216DFF32}" destId="{AB0BE461-0A0E-4CD0-935A-B2F4B2ACDCDC}" srcOrd="0" destOrd="0" presId="urn:microsoft.com/office/officeart/2005/8/layout/hierarchy2"/>
    <dgm:cxn modelId="{DB01745B-77F9-440F-8D9B-0F0A46935765}" type="presParOf" srcId="{F6CBCF26-5BD6-4816-BC19-EF14247B4A28}" destId="{4A319D99-14D3-46E3-ADE8-4FC997E281D1}" srcOrd="7" destOrd="0" presId="urn:microsoft.com/office/officeart/2005/8/layout/hierarchy2"/>
    <dgm:cxn modelId="{761E5AA6-DA56-43A3-9205-BE0931DE582E}" type="presParOf" srcId="{4A319D99-14D3-46E3-ADE8-4FC997E281D1}" destId="{DDDCF59D-D7C5-424F-B145-F9DA763658B8}" srcOrd="0" destOrd="0" presId="urn:microsoft.com/office/officeart/2005/8/layout/hierarchy2"/>
    <dgm:cxn modelId="{DA7D027F-9670-42A9-8774-348B4758F4C7}" type="presParOf" srcId="{4A319D99-14D3-46E3-ADE8-4FC997E281D1}" destId="{427BFC1E-0985-46D2-80C4-D3EE8B71DA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E49E2-5AD2-4848-B699-25BB19CB3E9E}">
      <dsp:nvSpPr>
        <dsp:cNvPr id="0" name=""/>
        <dsp:cNvSpPr/>
      </dsp:nvSpPr>
      <dsp:spPr>
        <a:xfrm>
          <a:off x="857249" y="0"/>
          <a:ext cx="9715499" cy="40347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05464-7DED-4C06-84DA-7D9D3FB0084D}">
      <dsp:nvSpPr>
        <dsp:cNvPr id="0" name=""/>
        <dsp:cNvSpPr/>
      </dsp:nvSpPr>
      <dsp:spPr>
        <a:xfrm>
          <a:off x="5022" y="1210432"/>
          <a:ext cx="2196144" cy="16139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Manufacturer</a:t>
          </a:r>
        </a:p>
      </dsp:txBody>
      <dsp:txXfrm>
        <a:off x="83807" y="1289217"/>
        <a:ext cx="2038574" cy="1456340"/>
      </dsp:txXfrm>
    </dsp:sp>
    <dsp:sp modelId="{C3B3BE5E-D87D-4761-9CF7-ED0799511851}">
      <dsp:nvSpPr>
        <dsp:cNvPr id="0" name=""/>
        <dsp:cNvSpPr/>
      </dsp:nvSpPr>
      <dsp:spPr>
        <a:xfrm>
          <a:off x="2310975" y="1210432"/>
          <a:ext cx="2196144" cy="16139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FDA</a:t>
          </a:r>
        </a:p>
      </dsp:txBody>
      <dsp:txXfrm>
        <a:off x="2389760" y="1289217"/>
        <a:ext cx="2038574" cy="1456340"/>
      </dsp:txXfrm>
    </dsp:sp>
    <dsp:sp modelId="{42E9B07A-B6C8-41E2-820C-876E8C107BF6}">
      <dsp:nvSpPr>
        <dsp:cNvPr id="0" name=""/>
        <dsp:cNvSpPr/>
      </dsp:nvSpPr>
      <dsp:spPr>
        <a:xfrm>
          <a:off x="4616927" y="1210432"/>
          <a:ext cx="2196144" cy="16139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Physician</a:t>
          </a:r>
        </a:p>
      </dsp:txBody>
      <dsp:txXfrm>
        <a:off x="4695712" y="1289217"/>
        <a:ext cx="2038574" cy="1456340"/>
      </dsp:txXfrm>
    </dsp:sp>
    <dsp:sp modelId="{CF4F3DCA-9DF8-4D24-97B3-7055D339905D}">
      <dsp:nvSpPr>
        <dsp:cNvPr id="0" name=""/>
        <dsp:cNvSpPr/>
      </dsp:nvSpPr>
      <dsp:spPr>
        <a:xfrm>
          <a:off x="6922879" y="1210432"/>
          <a:ext cx="2196144" cy="16139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Pharmacist: TAKE AS DIRECTED</a:t>
          </a:r>
        </a:p>
      </dsp:txBody>
      <dsp:txXfrm>
        <a:off x="7001664" y="1289217"/>
        <a:ext cx="2038574" cy="1456340"/>
      </dsp:txXfrm>
    </dsp:sp>
    <dsp:sp modelId="{3313D2AF-76A1-4011-8EB5-EC389680810C}">
      <dsp:nvSpPr>
        <dsp:cNvPr id="0" name=""/>
        <dsp:cNvSpPr/>
      </dsp:nvSpPr>
      <dsp:spPr>
        <a:xfrm>
          <a:off x="9228831" y="1210432"/>
          <a:ext cx="2196144" cy="16139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Patient</a:t>
          </a:r>
        </a:p>
      </dsp:txBody>
      <dsp:txXfrm>
        <a:off x="9307616" y="1289217"/>
        <a:ext cx="2038574" cy="1456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32B4-F4CD-483A-98CE-D90FB02211AB}">
      <dsp:nvSpPr>
        <dsp:cNvPr id="0" name=""/>
        <dsp:cNvSpPr/>
      </dsp:nvSpPr>
      <dsp:spPr>
        <a:xfrm>
          <a:off x="5572" y="544990"/>
          <a:ext cx="2135981" cy="5760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Patient</a:t>
          </a:r>
        </a:p>
      </dsp:txBody>
      <dsp:txXfrm>
        <a:off x="5572" y="544990"/>
        <a:ext cx="2135981" cy="576000"/>
      </dsp:txXfrm>
    </dsp:sp>
    <dsp:sp modelId="{0B596201-CB49-495B-8468-DB43F109E7E5}">
      <dsp:nvSpPr>
        <dsp:cNvPr id="0" name=""/>
        <dsp:cNvSpPr/>
      </dsp:nvSpPr>
      <dsp:spPr>
        <a:xfrm>
          <a:off x="5572" y="1120990"/>
          <a:ext cx="2135981" cy="2522933"/>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Full Disclosure? </a:t>
          </a:r>
        </a:p>
        <a:p>
          <a:pPr marL="228600" lvl="1" indent="-228600" algn="l" defTabSz="889000">
            <a:lnSpc>
              <a:spcPct val="90000"/>
            </a:lnSpc>
            <a:spcBef>
              <a:spcPct val="0"/>
            </a:spcBef>
            <a:spcAft>
              <a:spcPct val="15000"/>
            </a:spcAft>
            <a:buChar char="•"/>
          </a:pPr>
          <a:r>
            <a:rPr lang="en-US" sz="2000" kern="1200" dirty="0"/>
            <a:t>Informed Consent </a:t>
          </a:r>
        </a:p>
        <a:p>
          <a:pPr marL="228600" lvl="1" indent="-228600" algn="l" defTabSz="889000">
            <a:lnSpc>
              <a:spcPct val="90000"/>
            </a:lnSpc>
            <a:spcBef>
              <a:spcPct val="0"/>
            </a:spcBef>
            <a:spcAft>
              <a:spcPct val="15000"/>
            </a:spcAft>
            <a:buChar char="•"/>
          </a:pPr>
          <a:r>
            <a:rPr lang="en-US" sz="2000" kern="1200" dirty="0"/>
            <a:t>Right to Choose</a:t>
          </a:r>
        </a:p>
      </dsp:txBody>
      <dsp:txXfrm>
        <a:off x="5572" y="1120990"/>
        <a:ext cx="2135981" cy="2522933"/>
      </dsp:txXfrm>
    </dsp:sp>
    <dsp:sp modelId="{7C7E2AC6-D6F8-4EA4-8903-2C79B33DF41C}">
      <dsp:nvSpPr>
        <dsp:cNvPr id="0" name=""/>
        <dsp:cNvSpPr/>
      </dsp:nvSpPr>
      <dsp:spPr>
        <a:xfrm>
          <a:off x="2440590" y="544990"/>
          <a:ext cx="2135981" cy="5760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Physician</a:t>
          </a:r>
        </a:p>
      </dsp:txBody>
      <dsp:txXfrm>
        <a:off x="2440590" y="544990"/>
        <a:ext cx="2135981" cy="576000"/>
      </dsp:txXfrm>
    </dsp:sp>
    <dsp:sp modelId="{F951A546-8AEB-47D3-8676-312CE1BF12F4}">
      <dsp:nvSpPr>
        <dsp:cNvPr id="0" name=""/>
        <dsp:cNvSpPr/>
      </dsp:nvSpPr>
      <dsp:spPr>
        <a:xfrm>
          <a:off x="2440590" y="1120990"/>
          <a:ext cx="2135981" cy="2522933"/>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Authority</a:t>
          </a:r>
        </a:p>
        <a:p>
          <a:pPr marL="228600" lvl="1" indent="-228600" algn="l" defTabSz="889000">
            <a:lnSpc>
              <a:spcPct val="90000"/>
            </a:lnSpc>
            <a:spcBef>
              <a:spcPct val="0"/>
            </a:spcBef>
            <a:spcAft>
              <a:spcPct val="15000"/>
            </a:spcAft>
            <a:buChar char="•"/>
          </a:pPr>
          <a:r>
            <a:rPr lang="en-US" sz="2000" kern="1200" dirty="0"/>
            <a:t>Liability</a:t>
          </a:r>
        </a:p>
        <a:p>
          <a:pPr marL="228600" lvl="1" indent="-228600" algn="l" defTabSz="889000">
            <a:lnSpc>
              <a:spcPct val="90000"/>
            </a:lnSpc>
            <a:spcBef>
              <a:spcPct val="0"/>
            </a:spcBef>
            <a:spcAft>
              <a:spcPct val="15000"/>
            </a:spcAft>
            <a:buChar char="•"/>
          </a:pPr>
          <a:r>
            <a:rPr lang="en-US" sz="2000" kern="1200" dirty="0"/>
            <a:t>FDA Favor</a:t>
          </a:r>
        </a:p>
        <a:p>
          <a:pPr marL="228600" lvl="1" indent="-228600" algn="l" defTabSz="889000">
            <a:lnSpc>
              <a:spcPct val="90000"/>
            </a:lnSpc>
            <a:spcBef>
              <a:spcPct val="0"/>
            </a:spcBef>
            <a:spcAft>
              <a:spcPct val="15000"/>
            </a:spcAft>
            <a:buChar char="•"/>
          </a:pPr>
          <a:r>
            <a:rPr lang="en-US" sz="2000" kern="1200" dirty="0"/>
            <a:t>Compliance</a:t>
          </a:r>
        </a:p>
      </dsp:txBody>
      <dsp:txXfrm>
        <a:off x="2440590" y="1120990"/>
        <a:ext cx="2135981" cy="2522933"/>
      </dsp:txXfrm>
    </dsp:sp>
    <dsp:sp modelId="{0845D672-48C3-466C-8AF4-F060660ABF0E}">
      <dsp:nvSpPr>
        <dsp:cNvPr id="0" name=""/>
        <dsp:cNvSpPr/>
      </dsp:nvSpPr>
      <dsp:spPr>
        <a:xfrm>
          <a:off x="4875609" y="544990"/>
          <a:ext cx="2135981" cy="5760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Manufacturer</a:t>
          </a:r>
        </a:p>
      </dsp:txBody>
      <dsp:txXfrm>
        <a:off x="4875609" y="544990"/>
        <a:ext cx="2135981" cy="576000"/>
      </dsp:txXfrm>
    </dsp:sp>
    <dsp:sp modelId="{4BCB61E9-5379-41F3-B07C-4CC7E16B5E5C}">
      <dsp:nvSpPr>
        <dsp:cNvPr id="0" name=""/>
        <dsp:cNvSpPr/>
      </dsp:nvSpPr>
      <dsp:spPr>
        <a:xfrm>
          <a:off x="4875609" y="1120990"/>
          <a:ext cx="2135981" cy="2522933"/>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Responsibility</a:t>
          </a:r>
        </a:p>
        <a:p>
          <a:pPr marL="228600" lvl="1" indent="-228600" algn="l" defTabSz="889000">
            <a:lnSpc>
              <a:spcPct val="90000"/>
            </a:lnSpc>
            <a:spcBef>
              <a:spcPct val="0"/>
            </a:spcBef>
            <a:spcAft>
              <a:spcPct val="15000"/>
            </a:spcAft>
            <a:buChar char="•"/>
          </a:pPr>
          <a:r>
            <a:rPr lang="en-US" sz="2000" kern="1200" dirty="0"/>
            <a:t>Cost</a:t>
          </a:r>
        </a:p>
        <a:p>
          <a:pPr marL="228600" lvl="1" indent="-228600" algn="l" defTabSz="889000">
            <a:lnSpc>
              <a:spcPct val="90000"/>
            </a:lnSpc>
            <a:spcBef>
              <a:spcPct val="0"/>
            </a:spcBef>
            <a:spcAft>
              <a:spcPct val="15000"/>
            </a:spcAft>
            <a:buChar char="•"/>
          </a:pPr>
          <a:r>
            <a:rPr lang="en-US" sz="2000" kern="1200" dirty="0"/>
            <a:t>Sales</a:t>
          </a:r>
        </a:p>
        <a:p>
          <a:pPr marL="228600" lvl="1" indent="-228600" algn="l" defTabSz="889000">
            <a:lnSpc>
              <a:spcPct val="90000"/>
            </a:lnSpc>
            <a:spcBef>
              <a:spcPct val="0"/>
            </a:spcBef>
            <a:spcAft>
              <a:spcPct val="15000"/>
            </a:spcAft>
            <a:buChar char="•"/>
          </a:pPr>
          <a:r>
            <a:rPr lang="en-US" sz="2000" kern="1200" dirty="0"/>
            <a:t>Clear FDA Direction</a:t>
          </a:r>
        </a:p>
      </dsp:txBody>
      <dsp:txXfrm>
        <a:off x="4875609" y="1120990"/>
        <a:ext cx="2135981" cy="2522933"/>
      </dsp:txXfrm>
    </dsp:sp>
    <dsp:sp modelId="{3785F555-5DF9-4324-A95B-EEAC678A80F4}">
      <dsp:nvSpPr>
        <dsp:cNvPr id="0" name=""/>
        <dsp:cNvSpPr/>
      </dsp:nvSpPr>
      <dsp:spPr>
        <a:xfrm>
          <a:off x="7310627" y="544990"/>
          <a:ext cx="2135981" cy="5760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Pharmacist</a:t>
          </a:r>
        </a:p>
      </dsp:txBody>
      <dsp:txXfrm>
        <a:off x="7310627" y="544990"/>
        <a:ext cx="2135981" cy="576000"/>
      </dsp:txXfrm>
    </dsp:sp>
    <dsp:sp modelId="{AC4F43A8-8AC8-47F8-815C-E70B025C89E6}">
      <dsp:nvSpPr>
        <dsp:cNvPr id="0" name=""/>
        <dsp:cNvSpPr/>
      </dsp:nvSpPr>
      <dsp:spPr>
        <a:xfrm>
          <a:off x="7310627" y="1120990"/>
          <a:ext cx="2135981" cy="2522933"/>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Cost and Labor to Distribute</a:t>
          </a:r>
        </a:p>
        <a:p>
          <a:pPr marL="228600" lvl="1" indent="-228600" algn="l" defTabSz="889000">
            <a:lnSpc>
              <a:spcPct val="90000"/>
            </a:lnSpc>
            <a:spcBef>
              <a:spcPct val="0"/>
            </a:spcBef>
            <a:spcAft>
              <a:spcPct val="15000"/>
            </a:spcAft>
            <a:buChar char="•"/>
          </a:pPr>
          <a:r>
            <a:rPr lang="en-US" sz="2000" kern="1200" dirty="0"/>
            <a:t>Reimbursement</a:t>
          </a:r>
        </a:p>
        <a:p>
          <a:pPr marL="228600" lvl="1" indent="-228600" algn="l" defTabSz="889000">
            <a:lnSpc>
              <a:spcPct val="90000"/>
            </a:lnSpc>
            <a:spcBef>
              <a:spcPct val="0"/>
            </a:spcBef>
            <a:spcAft>
              <a:spcPct val="15000"/>
            </a:spcAft>
            <a:buChar char="•"/>
          </a:pPr>
          <a:r>
            <a:rPr lang="en-US" sz="2000" kern="1200" dirty="0"/>
            <a:t>Verbal Counseling</a:t>
          </a:r>
        </a:p>
      </dsp:txBody>
      <dsp:txXfrm>
        <a:off x="7310627" y="1120990"/>
        <a:ext cx="2135981" cy="2522933"/>
      </dsp:txXfrm>
    </dsp:sp>
    <dsp:sp modelId="{4F95A929-BCA7-47BB-977F-DAB3DC0AE4DD}">
      <dsp:nvSpPr>
        <dsp:cNvPr id="0" name=""/>
        <dsp:cNvSpPr/>
      </dsp:nvSpPr>
      <dsp:spPr>
        <a:xfrm>
          <a:off x="9745646" y="544990"/>
          <a:ext cx="2135981" cy="5760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FDA</a:t>
          </a:r>
        </a:p>
      </dsp:txBody>
      <dsp:txXfrm>
        <a:off x="9745646" y="544990"/>
        <a:ext cx="2135981" cy="576000"/>
      </dsp:txXfrm>
    </dsp:sp>
    <dsp:sp modelId="{A6323CC7-6523-402D-982C-58F2F5B8D225}">
      <dsp:nvSpPr>
        <dsp:cNvPr id="0" name=""/>
        <dsp:cNvSpPr/>
      </dsp:nvSpPr>
      <dsp:spPr>
        <a:xfrm>
          <a:off x="9745646" y="1120990"/>
          <a:ext cx="2135981" cy="2522933"/>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Women’s Rights </a:t>
          </a:r>
        </a:p>
        <a:p>
          <a:pPr marL="228600" lvl="1" indent="-228600" algn="l" defTabSz="889000">
            <a:lnSpc>
              <a:spcPct val="90000"/>
            </a:lnSpc>
            <a:spcBef>
              <a:spcPct val="0"/>
            </a:spcBef>
            <a:spcAft>
              <a:spcPct val="15000"/>
            </a:spcAft>
            <a:buChar char="•"/>
          </a:pPr>
          <a:r>
            <a:rPr lang="en-US" sz="2000" kern="1200" dirty="0"/>
            <a:t>Physician Patient Relationship</a:t>
          </a:r>
        </a:p>
        <a:p>
          <a:pPr marL="228600" lvl="1" indent="-228600" algn="l" defTabSz="889000">
            <a:lnSpc>
              <a:spcPct val="90000"/>
            </a:lnSpc>
            <a:spcBef>
              <a:spcPct val="0"/>
            </a:spcBef>
            <a:spcAft>
              <a:spcPct val="15000"/>
            </a:spcAft>
            <a:buChar char="•"/>
          </a:pPr>
          <a:r>
            <a:rPr lang="en-US" sz="2000" kern="1200" dirty="0"/>
            <a:t>Manufacturers + Learned Intermediary</a:t>
          </a:r>
        </a:p>
        <a:p>
          <a:pPr marL="228600" lvl="1" indent="-228600" algn="l" defTabSz="889000">
            <a:lnSpc>
              <a:spcPct val="90000"/>
            </a:lnSpc>
            <a:spcBef>
              <a:spcPct val="0"/>
            </a:spcBef>
            <a:spcAft>
              <a:spcPct val="15000"/>
            </a:spcAft>
            <a:buChar char="•"/>
          </a:pPr>
          <a:r>
            <a:rPr lang="en-US" sz="2000" kern="1200" dirty="0"/>
            <a:t>President</a:t>
          </a:r>
        </a:p>
      </dsp:txBody>
      <dsp:txXfrm>
        <a:off x="9745646" y="1120990"/>
        <a:ext cx="2135981" cy="2522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2EA59-CCD3-463A-816C-4915D5A5193F}">
      <dsp:nvSpPr>
        <dsp:cNvPr id="0" name=""/>
        <dsp:cNvSpPr/>
      </dsp:nvSpPr>
      <dsp:spPr>
        <a:xfrm>
          <a:off x="771530" y="1337408"/>
          <a:ext cx="1549642" cy="7748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MANUFACTURER</a:t>
          </a:r>
        </a:p>
      </dsp:txBody>
      <dsp:txXfrm>
        <a:off x="794224" y="1360102"/>
        <a:ext cx="1504254" cy="729433"/>
      </dsp:txXfrm>
    </dsp:sp>
    <dsp:sp modelId="{E63A9532-4472-4DDF-9BA9-A33AA2E31B43}">
      <dsp:nvSpPr>
        <dsp:cNvPr id="0" name=""/>
        <dsp:cNvSpPr/>
      </dsp:nvSpPr>
      <dsp:spPr>
        <a:xfrm>
          <a:off x="2321172" y="1704604"/>
          <a:ext cx="619856" cy="40429"/>
        </a:xfrm>
        <a:custGeom>
          <a:avLst/>
          <a:gdLst/>
          <a:ahLst/>
          <a:cxnLst/>
          <a:rect l="0" t="0" r="0" b="0"/>
          <a:pathLst>
            <a:path>
              <a:moveTo>
                <a:pt x="0" y="20214"/>
              </a:moveTo>
              <a:lnTo>
                <a:pt x="619856" y="202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5604" y="1709322"/>
        <a:ext cx="30992" cy="30992"/>
      </dsp:txXfrm>
    </dsp:sp>
    <dsp:sp modelId="{4E11155D-4224-4F51-AADA-2441E400FC07}">
      <dsp:nvSpPr>
        <dsp:cNvPr id="0" name=""/>
        <dsp:cNvSpPr/>
      </dsp:nvSpPr>
      <dsp:spPr>
        <a:xfrm>
          <a:off x="2941029" y="1337408"/>
          <a:ext cx="1549642" cy="7748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FDA</a:t>
          </a:r>
        </a:p>
      </dsp:txBody>
      <dsp:txXfrm>
        <a:off x="2963723" y="1360102"/>
        <a:ext cx="1504254" cy="729433"/>
      </dsp:txXfrm>
    </dsp:sp>
    <dsp:sp modelId="{EEA73060-47C1-4DBA-B8D6-6ABAD3065A61}">
      <dsp:nvSpPr>
        <dsp:cNvPr id="0" name=""/>
        <dsp:cNvSpPr/>
      </dsp:nvSpPr>
      <dsp:spPr>
        <a:xfrm rot="17692822">
          <a:off x="4063946" y="1036321"/>
          <a:ext cx="1473306" cy="40429"/>
        </a:xfrm>
        <a:custGeom>
          <a:avLst/>
          <a:gdLst/>
          <a:ahLst/>
          <a:cxnLst/>
          <a:rect l="0" t="0" r="0" b="0"/>
          <a:pathLst>
            <a:path>
              <a:moveTo>
                <a:pt x="0" y="20214"/>
              </a:moveTo>
              <a:lnTo>
                <a:pt x="1473306" y="2021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3767" y="1019703"/>
        <a:ext cx="73665" cy="73665"/>
      </dsp:txXfrm>
    </dsp:sp>
    <dsp:sp modelId="{5B61A770-6F96-46A4-9B0D-F6E1E5BD0972}">
      <dsp:nvSpPr>
        <dsp:cNvPr id="0" name=""/>
        <dsp:cNvSpPr/>
      </dsp:nvSpPr>
      <dsp:spPr>
        <a:xfrm>
          <a:off x="5110528" y="842"/>
          <a:ext cx="1549642" cy="7748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PHYSICIAN</a:t>
          </a:r>
        </a:p>
      </dsp:txBody>
      <dsp:txXfrm>
        <a:off x="5133222" y="23536"/>
        <a:ext cx="1504254" cy="729433"/>
      </dsp:txXfrm>
    </dsp:sp>
    <dsp:sp modelId="{3ACB9144-3825-4ABB-B459-E081CBF60C8B}">
      <dsp:nvSpPr>
        <dsp:cNvPr id="0" name=""/>
        <dsp:cNvSpPr/>
      </dsp:nvSpPr>
      <dsp:spPr>
        <a:xfrm>
          <a:off x="6660170" y="368037"/>
          <a:ext cx="619856" cy="40429"/>
        </a:xfrm>
        <a:custGeom>
          <a:avLst/>
          <a:gdLst/>
          <a:ahLst/>
          <a:cxnLst/>
          <a:rect l="0" t="0" r="0" b="0"/>
          <a:pathLst>
            <a:path>
              <a:moveTo>
                <a:pt x="0" y="20214"/>
              </a:moveTo>
              <a:lnTo>
                <a:pt x="619856" y="2021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54602" y="372756"/>
        <a:ext cx="30992" cy="30992"/>
      </dsp:txXfrm>
    </dsp:sp>
    <dsp:sp modelId="{78FD77A6-6B1E-49C5-89BA-46A9BFFC12D0}">
      <dsp:nvSpPr>
        <dsp:cNvPr id="0" name=""/>
        <dsp:cNvSpPr/>
      </dsp:nvSpPr>
      <dsp:spPr>
        <a:xfrm>
          <a:off x="7280027" y="842"/>
          <a:ext cx="1549642" cy="7748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PATIENT</a:t>
          </a:r>
        </a:p>
      </dsp:txBody>
      <dsp:txXfrm>
        <a:off x="7302721" y="23536"/>
        <a:ext cx="1504254" cy="729433"/>
      </dsp:txXfrm>
    </dsp:sp>
    <dsp:sp modelId="{FB41CD11-DC15-42AA-9DFB-D926D83D5927}">
      <dsp:nvSpPr>
        <dsp:cNvPr id="0" name=""/>
        <dsp:cNvSpPr/>
      </dsp:nvSpPr>
      <dsp:spPr>
        <a:xfrm rot="19457599">
          <a:off x="4418921" y="1481843"/>
          <a:ext cx="763356" cy="40429"/>
        </a:xfrm>
        <a:custGeom>
          <a:avLst/>
          <a:gdLst/>
          <a:ahLst/>
          <a:cxnLst/>
          <a:rect l="0" t="0" r="0" b="0"/>
          <a:pathLst>
            <a:path>
              <a:moveTo>
                <a:pt x="0" y="20214"/>
              </a:moveTo>
              <a:lnTo>
                <a:pt x="763356" y="2021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1516" y="1482974"/>
        <a:ext cx="38167" cy="38167"/>
      </dsp:txXfrm>
    </dsp:sp>
    <dsp:sp modelId="{51BCB9ED-AA59-4C4F-AC4A-50A2F5FE6AEA}">
      <dsp:nvSpPr>
        <dsp:cNvPr id="0" name=""/>
        <dsp:cNvSpPr/>
      </dsp:nvSpPr>
      <dsp:spPr>
        <a:xfrm>
          <a:off x="5110528" y="891886"/>
          <a:ext cx="1549642" cy="7748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PHARMACIST</a:t>
          </a:r>
        </a:p>
      </dsp:txBody>
      <dsp:txXfrm>
        <a:off x="5133222" y="914580"/>
        <a:ext cx="1504254" cy="729433"/>
      </dsp:txXfrm>
    </dsp:sp>
    <dsp:sp modelId="{7B495B71-C2BD-47ED-B0A6-BFC169FC39E0}">
      <dsp:nvSpPr>
        <dsp:cNvPr id="0" name=""/>
        <dsp:cNvSpPr/>
      </dsp:nvSpPr>
      <dsp:spPr>
        <a:xfrm>
          <a:off x="6660170" y="1259082"/>
          <a:ext cx="619856" cy="40429"/>
        </a:xfrm>
        <a:custGeom>
          <a:avLst/>
          <a:gdLst/>
          <a:ahLst/>
          <a:cxnLst/>
          <a:rect l="0" t="0" r="0" b="0"/>
          <a:pathLst>
            <a:path>
              <a:moveTo>
                <a:pt x="0" y="20214"/>
              </a:moveTo>
              <a:lnTo>
                <a:pt x="619856" y="2021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54602" y="1263800"/>
        <a:ext cx="30992" cy="30992"/>
      </dsp:txXfrm>
    </dsp:sp>
    <dsp:sp modelId="{2F5BB471-6142-4BB5-AE1D-DF80577CE4F7}">
      <dsp:nvSpPr>
        <dsp:cNvPr id="0" name=""/>
        <dsp:cNvSpPr/>
      </dsp:nvSpPr>
      <dsp:spPr>
        <a:xfrm>
          <a:off x="7280027" y="891886"/>
          <a:ext cx="1549642" cy="7748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PATIENT</a:t>
          </a:r>
        </a:p>
      </dsp:txBody>
      <dsp:txXfrm>
        <a:off x="7302721" y="914580"/>
        <a:ext cx="1504254" cy="729433"/>
      </dsp:txXfrm>
    </dsp:sp>
    <dsp:sp modelId="{46DB3FAC-BC6C-451B-8ED5-DECBD1EBD9D2}">
      <dsp:nvSpPr>
        <dsp:cNvPr id="0" name=""/>
        <dsp:cNvSpPr/>
      </dsp:nvSpPr>
      <dsp:spPr>
        <a:xfrm rot="2142401">
          <a:off x="4418921" y="1927365"/>
          <a:ext cx="763356" cy="40429"/>
        </a:xfrm>
        <a:custGeom>
          <a:avLst/>
          <a:gdLst/>
          <a:ahLst/>
          <a:cxnLst/>
          <a:rect l="0" t="0" r="0" b="0"/>
          <a:pathLst>
            <a:path>
              <a:moveTo>
                <a:pt x="0" y="20214"/>
              </a:moveTo>
              <a:lnTo>
                <a:pt x="763356" y="2021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1516" y="1928496"/>
        <a:ext cx="38167" cy="38167"/>
      </dsp:txXfrm>
    </dsp:sp>
    <dsp:sp modelId="{DAB85630-B957-495A-AF2C-EA3A94312B1E}">
      <dsp:nvSpPr>
        <dsp:cNvPr id="0" name=""/>
        <dsp:cNvSpPr/>
      </dsp:nvSpPr>
      <dsp:spPr>
        <a:xfrm>
          <a:off x="5110528" y="1782930"/>
          <a:ext cx="1549642" cy="7748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INTERNET</a:t>
          </a:r>
        </a:p>
      </dsp:txBody>
      <dsp:txXfrm>
        <a:off x="5133222" y="1805624"/>
        <a:ext cx="1504254" cy="729433"/>
      </dsp:txXfrm>
    </dsp:sp>
    <dsp:sp modelId="{C31AD590-9F52-4CCB-836D-1719A310DDE6}">
      <dsp:nvSpPr>
        <dsp:cNvPr id="0" name=""/>
        <dsp:cNvSpPr/>
      </dsp:nvSpPr>
      <dsp:spPr>
        <a:xfrm>
          <a:off x="6660170" y="2150126"/>
          <a:ext cx="619856" cy="40429"/>
        </a:xfrm>
        <a:custGeom>
          <a:avLst/>
          <a:gdLst/>
          <a:ahLst/>
          <a:cxnLst/>
          <a:rect l="0" t="0" r="0" b="0"/>
          <a:pathLst>
            <a:path>
              <a:moveTo>
                <a:pt x="0" y="20214"/>
              </a:moveTo>
              <a:lnTo>
                <a:pt x="619856" y="2021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54602" y="2154844"/>
        <a:ext cx="30992" cy="30992"/>
      </dsp:txXfrm>
    </dsp:sp>
    <dsp:sp modelId="{E80BFE29-F468-4D2D-91BB-8D834E5643F1}">
      <dsp:nvSpPr>
        <dsp:cNvPr id="0" name=""/>
        <dsp:cNvSpPr/>
      </dsp:nvSpPr>
      <dsp:spPr>
        <a:xfrm>
          <a:off x="7280027" y="1782930"/>
          <a:ext cx="1549642" cy="7748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PATIENT</a:t>
          </a:r>
        </a:p>
      </dsp:txBody>
      <dsp:txXfrm>
        <a:off x="7302721" y="1805624"/>
        <a:ext cx="1504254" cy="729433"/>
      </dsp:txXfrm>
    </dsp:sp>
    <dsp:sp modelId="{BE97F7B6-6799-4CCA-AA68-59C4216DFF32}">
      <dsp:nvSpPr>
        <dsp:cNvPr id="0" name=""/>
        <dsp:cNvSpPr/>
      </dsp:nvSpPr>
      <dsp:spPr>
        <a:xfrm rot="3907178">
          <a:off x="4063946" y="2372887"/>
          <a:ext cx="1473306" cy="40429"/>
        </a:xfrm>
        <a:custGeom>
          <a:avLst/>
          <a:gdLst/>
          <a:ahLst/>
          <a:cxnLst/>
          <a:rect l="0" t="0" r="0" b="0"/>
          <a:pathLst>
            <a:path>
              <a:moveTo>
                <a:pt x="0" y="20214"/>
              </a:moveTo>
              <a:lnTo>
                <a:pt x="1473306" y="2021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3767" y="2356269"/>
        <a:ext cx="73665" cy="73665"/>
      </dsp:txXfrm>
    </dsp:sp>
    <dsp:sp modelId="{DDDCF59D-D7C5-424F-B145-F9DA763658B8}">
      <dsp:nvSpPr>
        <dsp:cNvPr id="0" name=""/>
        <dsp:cNvSpPr/>
      </dsp:nvSpPr>
      <dsp:spPr>
        <a:xfrm>
          <a:off x="5110528" y="2673974"/>
          <a:ext cx="1549642" cy="7748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PATIENT</a:t>
          </a:r>
        </a:p>
      </dsp:txBody>
      <dsp:txXfrm>
        <a:off x="5133222" y="2696668"/>
        <a:ext cx="1504254" cy="7294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75E483-81DB-4D33-9289-B21EFE37652A}" type="datetime1">
              <a:rPr lang="en-US" smtClean="0"/>
              <a:t>5/23/2018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Copyright May 2018 Tenille L. Lawson, BCPS-THE WRITE SCRIPT DELIVERS LLC</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CCD16BFD-43D1-46A9-AEF9-0D29EC4A12CB}" type="datetime1">
              <a:rPr lang="en-US" smtClean="0"/>
              <a:t>5/23/2018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r>
              <a:rPr lang="en-US"/>
              <a:t>Copyright May 2018 Tenille L. Lawson, BCPS-THE WRITE SCRIPT DELIVERS LLC</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
        <p:nvSpPr>
          <p:cNvPr id="5" name="Footer Placeholder 4">
            <a:extLst>
              <a:ext uri="{FF2B5EF4-FFF2-40B4-BE49-F238E27FC236}">
                <a16:creationId xmlns:a16="http://schemas.microsoft.com/office/drawing/2014/main" id="{2F89FCB7-EE51-4F65-B6BC-E8FCD5E4A801}"/>
              </a:ext>
            </a:extLst>
          </p:cNvPr>
          <p:cNvSpPr>
            <a:spLocks noGrp="1"/>
          </p:cNvSpPr>
          <p:nvPr>
            <p:ph type="ftr" sz="quarter" idx="11"/>
          </p:nvPr>
        </p:nvSpPr>
        <p:spPr/>
        <p:txBody>
          <a:bodyPr/>
          <a:lstStyle/>
          <a:p>
            <a:r>
              <a:rPr lang="en-US"/>
              <a:t>Copyright May 2018 Tenille L. Lawson, BCPS-THE WRITE SCRIPT DELIVERS LLC</a:t>
            </a:r>
          </a:p>
        </p:txBody>
      </p:sp>
      <p:sp>
        <p:nvSpPr>
          <p:cNvPr id="6" name="Date Placeholder 5">
            <a:extLst>
              <a:ext uri="{FF2B5EF4-FFF2-40B4-BE49-F238E27FC236}">
                <a16:creationId xmlns:a16="http://schemas.microsoft.com/office/drawing/2014/main" id="{2178D350-AD5A-4F7D-A5CE-E44EBF0C3069}"/>
              </a:ext>
            </a:extLst>
          </p:cNvPr>
          <p:cNvSpPr>
            <a:spLocks noGrp="1"/>
          </p:cNvSpPr>
          <p:nvPr>
            <p:ph type="dt" idx="12"/>
          </p:nvPr>
        </p:nvSpPr>
        <p:spPr/>
        <p:txBody>
          <a:bodyPr/>
          <a:lstStyle/>
          <a:p>
            <a:fld id="{B84D15D3-06F6-49E9-94B1-59E91866DD1C}" type="datetime1">
              <a:rPr lang="en-US" smtClean="0"/>
              <a:t>5/23/2018</a:t>
            </a:fld>
            <a:endParaRPr lang="en-US"/>
          </a:p>
        </p:txBody>
      </p:sp>
    </p:spTree>
    <p:extLst>
      <p:ext uri="{BB962C8B-B14F-4D97-AF65-F5344CB8AC3E}">
        <p14:creationId xmlns:p14="http://schemas.microsoft.com/office/powerpoint/2010/main" val="23295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B1 and b2 agonist. Nonselective. Heart moving. Racing. Lungs contracting. Structurally related to epinephrine. Around late 1960s, England and other countries were overdosing due to high dose. Increase in deaths. PPI required with </a:t>
            </a:r>
            <a:r>
              <a:rPr lang="en-US" dirty="0" err="1"/>
              <a:t>warning.Two</a:t>
            </a:r>
            <a:r>
              <a:rPr lang="en-US" dirty="0"/>
              <a:t> sentences saying do not exceed recommendations. Could be fatal. Arrythmias. Small patient population. </a:t>
            </a:r>
            <a:r>
              <a:rPr lang="en-US" dirty="0" err="1"/>
              <a:t>Dailymed</a:t>
            </a:r>
            <a:r>
              <a:rPr lang="en-US" dirty="0"/>
              <a:t> only lists injection as available.</a:t>
            </a:r>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10</a:t>
            </a:fld>
            <a:endParaRPr lang="en-US"/>
          </a:p>
        </p:txBody>
      </p:sp>
    </p:spTree>
    <p:extLst>
      <p:ext uri="{BB962C8B-B14F-4D97-AF65-F5344CB8AC3E}">
        <p14:creationId xmlns:p14="http://schemas.microsoft.com/office/powerpoint/2010/main" val="596565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11</a:t>
            </a:r>
            <a:r>
              <a:rPr lang="en-US" baseline="30000" dirty="0"/>
              <a:t>th</a:t>
            </a:r>
            <a:r>
              <a:rPr lang="en-US" dirty="0"/>
              <a:t> FDA Order issued. Sept 10</a:t>
            </a:r>
            <a:r>
              <a:rPr lang="en-US" baseline="30000" dirty="0"/>
              <a:t>th</a:t>
            </a:r>
            <a:r>
              <a:rPr lang="en-US" dirty="0"/>
              <a:t> NY Times reported 150 word package insert that warns of side effects included in PPI for 8.5 million women. In addition, doctors had an 800 word brochure written by the Amer Med Association that patients may have a copy of with the doctors permission and distribution. BC’s increased blood clotting disorders. </a:t>
            </a:r>
          </a:p>
          <a:p>
            <a:endParaRPr lang="en-US" dirty="0"/>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11</a:t>
            </a:fld>
            <a:endParaRPr lang="en-US"/>
          </a:p>
        </p:txBody>
      </p:sp>
    </p:spTree>
    <p:extLst>
      <p:ext uri="{BB962C8B-B14F-4D97-AF65-F5344CB8AC3E}">
        <p14:creationId xmlns:p14="http://schemas.microsoft.com/office/powerpoint/2010/main" val="373582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12</a:t>
            </a:fld>
            <a:endParaRPr lang="en-US"/>
          </a:p>
        </p:txBody>
      </p:sp>
    </p:spTree>
    <p:extLst>
      <p:ext uri="{BB962C8B-B14F-4D97-AF65-F5344CB8AC3E}">
        <p14:creationId xmlns:p14="http://schemas.microsoft.com/office/powerpoint/2010/main" val="172471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Labeling is for physicians. OTC label is for consumers. Patient education? Right to know documents? Decision making information? Is this scary or helpful? Is this similar to asking a surgeon to show you the cutting utensils and explain each one prior to completing the procedure? Communication Gaps exist?</a:t>
            </a:r>
          </a:p>
          <a:p>
            <a:r>
              <a:rPr lang="en-US" sz="1200" dirty="0"/>
              <a:t>Women’s Rights Movement – Listen to us now!</a:t>
            </a:r>
          </a:p>
          <a:p>
            <a:r>
              <a:rPr lang="en-US" sz="1200" dirty="0"/>
              <a:t>Authority – Physician and Pharmacist only</a:t>
            </a:r>
          </a:p>
          <a:p>
            <a:r>
              <a:rPr lang="en-US" sz="1200" dirty="0"/>
              <a:t>Cost and Time – Drug Manufacturers and Pharmacists</a:t>
            </a:r>
          </a:p>
          <a:p>
            <a:r>
              <a:rPr lang="en-US" sz="1200" dirty="0"/>
              <a:t>Compliance – Will patients take it if they know more? Well Yes and No</a:t>
            </a:r>
          </a:p>
          <a:p>
            <a:r>
              <a:rPr lang="en-US" sz="1200" dirty="0"/>
              <a:t>Cause more harm than good – What patients need to know, I, doctor will tell them</a:t>
            </a:r>
          </a:p>
          <a:p>
            <a:r>
              <a:rPr lang="en-US" sz="1200" dirty="0"/>
              <a:t>Length of information – Disclose, well, everything? How should it be written?</a:t>
            </a:r>
          </a:p>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13</a:t>
            </a:fld>
            <a:endParaRPr lang="en-US"/>
          </a:p>
        </p:txBody>
      </p:sp>
      <p:sp>
        <p:nvSpPr>
          <p:cNvPr id="5" name="Footer Placeholder 4">
            <a:extLst>
              <a:ext uri="{FF2B5EF4-FFF2-40B4-BE49-F238E27FC236}">
                <a16:creationId xmlns:a16="http://schemas.microsoft.com/office/drawing/2014/main" id="{4D41B97F-5796-4F3F-ADA9-6B3F5BF0722D}"/>
              </a:ext>
            </a:extLst>
          </p:cNvPr>
          <p:cNvSpPr>
            <a:spLocks noGrp="1"/>
          </p:cNvSpPr>
          <p:nvPr>
            <p:ph type="ftr" sz="quarter" idx="11"/>
          </p:nvPr>
        </p:nvSpPr>
        <p:spPr/>
        <p:txBody>
          <a:bodyPr/>
          <a:lstStyle/>
          <a:p>
            <a:r>
              <a:rPr lang="en-US"/>
              <a:t>Copyright May 2018 Tenille L. Lawson, BCPS-THE WRITE SCRIPT DELIVERS LLC</a:t>
            </a:r>
          </a:p>
        </p:txBody>
      </p:sp>
      <p:sp>
        <p:nvSpPr>
          <p:cNvPr id="6" name="Date Placeholder 5">
            <a:extLst>
              <a:ext uri="{FF2B5EF4-FFF2-40B4-BE49-F238E27FC236}">
                <a16:creationId xmlns:a16="http://schemas.microsoft.com/office/drawing/2014/main" id="{264FEDD0-2F6E-40E2-9FB4-33F0D95798D8}"/>
              </a:ext>
            </a:extLst>
          </p:cNvPr>
          <p:cNvSpPr>
            <a:spLocks noGrp="1"/>
          </p:cNvSpPr>
          <p:nvPr>
            <p:ph type="dt" idx="12"/>
          </p:nvPr>
        </p:nvSpPr>
        <p:spPr/>
        <p:txBody>
          <a:bodyPr/>
          <a:lstStyle/>
          <a:p>
            <a:fld id="{F3CD6487-2620-410A-AAD8-B9287A83A848}" type="datetime1">
              <a:rPr lang="en-US" smtClean="0"/>
              <a:t>5/23/2018</a:t>
            </a:fld>
            <a:endParaRPr lang="en-US"/>
          </a:p>
        </p:txBody>
      </p:sp>
    </p:spTree>
    <p:extLst>
      <p:ext uri="{BB962C8B-B14F-4D97-AF65-F5344CB8AC3E}">
        <p14:creationId xmlns:p14="http://schemas.microsoft.com/office/powerpoint/2010/main" val="2311636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PPI’s grew into what we have today and the language used to explain the information also evolved. The request for plain language may have started with Thomas Jefferson, as long as the country has existed. John </a:t>
            </a:r>
            <a:r>
              <a:rPr lang="en-US" dirty="0" err="1"/>
              <a:t>O’Hayre</a:t>
            </a:r>
            <a:r>
              <a:rPr lang="en-US" dirty="0"/>
              <a:t> Gobbledygook Has </a:t>
            </a:r>
            <a:r>
              <a:rPr lang="en-US" dirty="0" err="1"/>
              <a:t>Gotta</a:t>
            </a:r>
            <a:r>
              <a:rPr lang="en-US" dirty="0"/>
              <a:t> Go. </a:t>
            </a:r>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14</a:t>
            </a:fld>
            <a:endParaRPr lang="en-US"/>
          </a:p>
        </p:txBody>
      </p:sp>
    </p:spTree>
    <p:extLst>
      <p:ext uri="{BB962C8B-B14F-4D97-AF65-F5344CB8AC3E}">
        <p14:creationId xmlns:p14="http://schemas.microsoft.com/office/powerpoint/2010/main" val="292772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90</a:t>
            </a:r>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15</a:t>
            </a:fld>
            <a:endParaRPr lang="en-US"/>
          </a:p>
        </p:txBody>
      </p:sp>
    </p:spTree>
    <p:extLst>
      <p:ext uri="{BB962C8B-B14F-4D97-AF65-F5344CB8AC3E}">
        <p14:creationId xmlns:p14="http://schemas.microsoft.com/office/powerpoint/2010/main" val="3244426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Printouts</a:t>
            </a:r>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16</a:t>
            </a:fld>
            <a:endParaRPr lang="en-US"/>
          </a:p>
        </p:txBody>
      </p:sp>
    </p:spTree>
    <p:extLst>
      <p:ext uri="{BB962C8B-B14F-4D97-AF65-F5344CB8AC3E}">
        <p14:creationId xmlns:p14="http://schemas.microsoft.com/office/powerpoint/2010/main" val="4173080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17</a:t>
            </a:fld>
            <a:endParaRPr lang="en-US"/>
          </a:p>
        </p:txBody>
      </p:sp>
    </p:spTree>
    <p:extLst>
      <p:ext uri="{BB962C8B-B14F-4D97-AF65-F5344CB8AC3E}">
        <p14:creationId xmlns:p14="http://schemas.microsoft.com/office/powerpoint/2010/main" val="445065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18</a:t>
            </a:fld>
            <a:endParaRPr lang="en-US"/>
          </a:p>
        </p:txBody>
      </p:sp>
    </p:spTree>
    <p:extLst>
      <p:ext uri="{BB962C8B-B14F-4D97-AF65-F5344CB8AC3E}">
        <p14:creationId xmlns:p14="http://schemas.microsoft.com/office/powerpoint/2010/main" val="1585432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Printouts</a:t>
            </a:r>
          </a:p>
          <a:p>
            <a:r>
              <a:rPr lang="en-US" dirty="0"/>
              <a:t>Manufacturers may include PPI’s in their insert and often do. All are required to include “information to </a:t>
            </a:r>
            <a:r>
              <a:rPr lang="en-US" dirty="0" err="1"/>
              <a:t>patients”section</a:t>
            </a:r>
            <a:r>
              <a:rPr lang="en-US" dirty="0"/>
              <a:t>. First Data Bank and companies like it supply the PPI at Kroger. See example. </a:t>
            </a:r>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19</a:t>
            </a:fld>
            <a:endParaRPr lang="en-US"/>
          </a:p>
        </p:txBody>
      </p:sp>
    </p:spTree>
    <p:extLst>
      <p:ext uri="{BB962C8B-B14F-4D97-AF65-F5344CB8AC3E}">
        <p14:creationId xmlns:p14="http://schemas.microsoft.com/office/powerpoint/2010/main" val="68605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3995916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20</a:t>
            </a:fld>
            <a:endParaRPr lang="en-US"/>
          </a:p>
        </p:txBody>
      </p:sp>
    </p:spTree>
    <p:extLst>
      <p:ext uri="{BB962C8B-B14F-4D97-AF65-F5344CB8AC3E}">
        <p14:creationId xmlns:p14="http://schemas.microsoft.com/office/powerpoint/2010/main" val="314644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21</a:t>
            </a:fld>
            <a:endParaRPr lang="en-US"/>
          </a:p>
        </p:txBody>
      </p:sp>
    </p:spTree>
    <p:extLst>
      <p:ext uri="{BB962C8B-B14F-4D97-AF65-F5344CB8AC3E}">
        <p14:creationId xmlns:p14="http://schemas.microsoft.com/office/powerpoint/2010/main" val="2306532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walk up to RPH and ask for PPI and PI like I did. Can google and get info. Can go to FDA site and get info. </a:t>
            </a:r>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22</a:t>
            </a:fld>
            <a:endParaRPr lang="en-US"/>
          </a:p>
        </p:txBody>
      </p:sp>
    </p:spTree>
    <p:extLst>
      <p:ext uri="{BB962C8B-B14F-4D97-AF65-F5344CB8AC3E}">
        <p14:creationId xmlns:p14="http://schemas.microsoft.com/office/powerpoint/2010/main" val="736910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23</a:t>
            </a:fld>
            <a:endParaRPr lang="en-US"/>
          </a:p>
        </p:txBody>
      </p:sp>
    </p:spTree>
    <p:extLst>
      <p:ext uri="{BB962C8B-B14F-4D97-AF65-F5344CB8AC3E}">
        <p14:creationId xmlns:p14="http://schemas.microsoft.com/office/powerpoint/2010/main" val="50848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24</a:t>
            </a:fld>
            <a:endParaRPr lang="en-US"/>
          </a:p>
        </p:txBody>
      </p:sp>
    </p:spTree>
    <p:extLst>
      <p:ext uri="{BB962C8B-B14F-4D97-AF65-F5344CB8AC3E}">
        <p14:creationId xmlns:p14="http://schemas.microsoft.com/office/powerpoint/2010/main" val="1804801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25</a:t>
            </a:fld>
            <a:endParaRPr lang="en-US"/>
          </a:p>
        </p:txBody>
      </p:sp>
    </p:spTree>
    <p:extLst>
      <p:ext uri="{BB962C8B-B14F-4D97-AF65-F5344CB8AC3E}">
        <p14:creationId xmlns:p14="http://schemas.microsoft.com/office/powerpoint/2010/main" val="4016153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26</a:t>
            </a:fld>
            <a:endParaRPr lang="en-US"/>
          </a:p>
        </p:txBody>
      </p:sp>
    </p:spTree>
    <p:extLst>
      <p:ext uri="{BB962C8B-B14F-4D97-AF65-F5344CB8AC3E}">
        <p14:creationId xmlns:p14="http://schemas.microsoft.com/office/powerpoint/2010/main" val="29406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may not see md for 90 days or only speak with an MA who is unfamiliar with the diagnosis or medication.</a:t>
            </a:r>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31</a:t>
            </a:fld>
            <a:endParaRPr lang="en-US"/>
          </a:p>
        </p:txBody>
      </p:sp>
    </p:spTree>
    <p:extLst>
      <p:ext uri="{BB962C8B-B14F-4D97-AF65-F5344CB8AC3E}">
        <p14:creationId xmlns:p14="http://schemas.microsoft.com/office/powerpoint/2010/main" val="300313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t>
            </a:r>
            <a:r>
              <a:rPr lang="en-US" dirty="0" err="1"/>
              <a:t>LinkedIN</a:t>
            </a:r>
            <a:r>
              <a:rPr lang="en-US" dirty="0"/>
              <a:t>. </a:t>
            </a:r>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287270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4</a:t>
            </a:fld>
            <a:endParaRPr lang="en-US"/>
          </a:p>
        </p:txBody>
      </p:sp>
    </p:spTree>
    <p:extLst>
      <p:ext uri="{BB962C8B-B14F-4D97-AF65-F5344CB8AC3E}">
        <p14:creationId xmlns:p14="http://schemas.microsoft.com/office/powerpoint/2010/main" val="266277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5</a:t>
            </a:fld>
            <a:endParaRPr lang="en-US"/>
          </a:p>
        </p:txBody>
      </p:sp>
    </p:spTree>
    <p:extLst>
      <p:ext uri="{BB962C8B-B14F-4D97-AF65-F5344CB8AC3E}">
        <p14:creationId xmlns:p14="http://schemas.microsoft.com/office/powerpoint/2010/main" val="137802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6</a:t>
            </a:fld>
            <a:endParaRPr lang="en-US"/>
          </a:p>
        </p:txBody>
      </p:sp>
    </p:spTree>
    <p:extLst>
      <p:ext uri="{BB962C8B-B14F-4D97-AF65-F5344CB8AC3E}">
        <p14:creationId xmlns:p14="http://schemas.microsoft.com/office/powerpoint/2010/main" val="1963330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7</a:t>
            </a:fld>
            <a:endParaRPr lang="en-US"/>
          </a:p>
        </p:txBody>
      </p:sp>
    </p:spTree>
    <p:extLst>
      <p:ext uri="{BB962C8B-B14F-4D97-AF65-F5344CB8AC3E}">
        <p14:creationId xmlns:p14="http://schemas.microsoft.com/office/powerpoint/2010/main" val="227990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8</a:t>
            </a:fld>
            <a:endParaRPr lang="en-US"/>
          </a:p>
        </p:txBody>
      </p:sp>
    </p:spTree>
    <p:extLst>
      <p:ext uri="{BB962C8B-B14F-4D97-AF65-F5344CB8AC3E}">
        <p14:creationId xmlns:p14="http://schemas.microsoft.com/office/powerpoint/2010/main" val="283479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CD16BFD-43D1-46A9-AEF9-0D29EC4A12CB}"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p>
        </p:txBody>
      </p:sp>
      <p:sp>
        <p:nvSpPr>
          <p:cNvPr id="6" name="Slide Number Placeholder 5"/>
          <p:cNvSpPr>
            <a:spLocks noGrp="1"/>
          </p:cNvSpPr>
          <p:nvPr>
            <p:ph type="sldNum" sz="quarter" idx="12"/>
          </p:nvPr>
        </p:nvSpPr>
        <p:spPr/>
        <p:txBody>
          <a:bodyPr/>
          <a:lstStyle/>
          <a:p>
            <a:fld id="{841221E5-7225-48EB-A4EE-420E7BFCF705}" type="slidenum">
              <a:rPr lang="en-US" smtClean="0"/>
              <a:pPr/>
              <a:t>9</a:t>
            </a:fld>
            <a:endParaRPr lang="en-US"/>
          </a:p>
        </p:txBody>
      </p:sp>
    </p:spTree>
    <p:extLst>
      <p:ext uri="{BB962C8B-B14F-4D97-AF65-F5344CB8AC3E}">
        <p14:creationId xmlns:p14="http://schemas.microsoft.com/office/powerpoint/2010/main" val="1132929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n-US"/>
              <a:t>Click to edit Master title style</a:t>
            </a:r>
            <a:endParaRPr lang="en-US" dirty="0"/>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5F82E1-2622-4A3F-9A69-4D868BC44ED4}" type="datetime1">
              <a:rPr lang="en-US" smtClean="0"/>
              <a:t>5/23/2018</a:t>
            </a:fld>
            <a:endParaRPr lang="en-US"/>
          </a:p>
        </p:txBody>
      </p:sp>
      <p:sp>
        <p:nvSpPr>
          <p:cNvPr id="5" name="Footer Placeholder 4"/>
          <p:cNvSpPr>
            <a:spLocks noGrp="1"/>
          </p:cNvSpPr>
          <p:nvPr>
            <p:ph type="ftr" sz="quarter" idx="11"/>
          </p:nvPr>
        </p:nvSpPr>
        <p:spPr>
          <a:xfrm>
            <a:off x="2415871" y="329308"/>
            <a:ext cx="4972620" cy="309201"/>
          </a:xfrm>
        </p:spPr>
        <p:txBody>
          <a:bodyPr/>
          <a:lstStyle/>
          <a:p>
            <a:r>
              <a:rPr lang="en-US"/>
              <a:t>Copyright May 2018 Tenille L. Lawson, BCPS-THE WRITE SCRIPT DELIVERS LLC</a:t>
            </a:r>
            <a:endParaRPr lang="en-US" dirty="0"/>
          </a:p>
        </p:txBody>
      </p:sp>
      <p:sp>
        <p:nvSpPr>
          <p:cNvPr id="6" name="Slide Number Placeholder 5"/>
          <p:cNvSpPr>
            <a:spLocks noGrp="1"/>
          </p:cNvSpPr>
          <p:nvPr>
            <p:ph type="sldNum" sz="quarter" idx="12"/>
          </p:nvPr>
        </p:nvSpPr>
        <p:spPr>
          <a:xfrm>
            <a:off x="1437290" y="798973"/>
            <a:ext cx="810808" cy="503578"/>
          </a:xfrm>
        </p:spPr>
        <p:txBody>
          <a:bodyPr/>
          <a:lstStyle/>
          <a:p>
            <a:fld id="{7DC1BBB0-96F0-4077-A278-0F3FB5C104D3}" type="slidenum">
              <a:rPr lang="en-US" smtClean="0"/>
              <a:pPr/>
              <a:t>‹#›</a:t>
            </a:fld>
            <a:endParaRPr lang="en-US"/>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2">
            <a:extLst>
              <a:ext uri="{FF2B5EF4-FFF2-40B4-BE49-F238E27FC236}">
                <a16:creationId xmlns:a16="http://schemas.microsoft.com/office/drawing/2014/main" id="{7B338F6E-E3A3-4ABD-8CFF-503416A55FE9}"/>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9" name="Rectangle 8">
            <a:extLst>
              <a:ext uri="{FF2B5EF4-FFF2-40B4-BE49-F238E27FC236}">
                <a16:creationId xmlns:a16="http://schemas.microsoft.com/office/drawing/2014/main" id="{360BDE1C-BEC9-4D4C-B8F5-C1F8D787C76E}"/>
              </a:ext>
            </a:extLst>
          </p:cNvPr>
          <p:cNvSpPr/>
          <p:nvPr userDrawn="1"/>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258397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323AD-F377-4F71-A19D-B826C6579A5C}"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235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8296E-3306-4D3D-91D2-1DC4C1C5973E}"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61D3C9AA-7552-4A78-8C93-BB4A28DC7EC7}"/>
              </a:ext>
            </a:extLst>
          </p:cNvPr>
          <p:cNvSpPr/>
          <p:nvPr userDrawn="1"/>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417874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116AEC-AB36-455E-B589-9BAB3F0A39A8}"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6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n-US"/>
              <a:t>Click to edit Master title style</a:t>
            </a:r>
            <a:endParaRPr lang="en-US" dirty="0"/>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5FA5CB-AB7F-4A51-B724-D3A292E5912C}" type="datetime1">
              <a:rPr lang="en-US" smtClean="0"/>
              <a:t>5/23/2018</a:t>
            </a:fld>
            <a:endParaRPr lang="en-US"/>
          </a:p>
        </p:txBody>
      </p:sp>
      <p:sp>
        <p:nvSpPr>
          <p:cNvPr id="5" name="Footer Placeholder 4"/>
          <p:cNvSpPr>
            <a:spLocks noGrp="1"/>
          </p:cNvSpPr>
          <p:nvPr>
            <p:ph type="ftr" sz="quarter" idx="11"/>
          </p:nvPr>
        </p:nvSpPr>
        <p:spPr/>
        <p:txBody>
          <a:bodyPr/>
          <a:lstStyle/>
          <a:p>
            <a:r>
              <a:rPr lang="en-US"/>
              <a:t>Copyright May 2018 Tenille L. Lawson, BCPS-THE WRITE SCRIPT DELIVERS LLC</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238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6954" y="2010879"/>
            <a:ext cx="464394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2101" y="2017343"/>
            <a:ext cx="464394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3D525-7618-483A-A1F4-95789A545143}" type="datetime1">
              <a:rPr lang="en-US" smtClean="0"/>
              <a:t>5/23/2018</a:t>
            </a:fld>
            <a:endParaRPr lang="en-US"/>
          </a:p>
        </p:txBody>
      </p:sp>
      <p:sp>
        <p:nvSpPr>
          <p:cNvPr id="6" name="Footer Placeholder 5"/>
          <p:cNvSpPr>
            <a:spLocks noGrp="1"/>
          </p:cNvSpPr>
          <p:nvPr>
            <p:ph type="ftr" sz="quarter" idx="11"/>
          </p:nvPr>
        </p:nvSpPr>
        <p:spPr/>
        <p:txBody>
          <a:bodyPr/>
          <a:lstStyle/>
          <a:p>
            <a:r>
              <a:rPr lang="en-US"/>
              <a:t>Copyright May 2018 Tenille L. Lawson, BCPS-THE WRITE SCRIPT DELIVERS LLC</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405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446814" y="2824270"/>
            <a:ext cx="464394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410692" y="2821491"/>
            <a:ext cx="464394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5579B-CE8D-49FB-8A78-E43EA99C8401}" type="datetime1">
              <a:rPr lang="en-US" smtClean="0"/>
              <a:t>5/23/2018</a:t>
            </a:fld>
            <a:endParaRPr lang="en-US"/>
          </a:p>
        </p:txBody>
      </p:sp>
      <p:sp>
        <p:nvSpPr>
          <p:cNvPr id="8" name="Footer Placeholder 7"/>
          <p:cNvSpPr>
            <a:spLocks noGrp="1"/>
          </p:cNvSpPr>
          <p:nvPr>
            <p:ph type="ftr" sz="quarter" idx="11"/>
          </p:nvPr>
        </p:nvSpPr>
        <p:spPr/>
        <p:txBody>
          <a:bodyPr/>
          <a:lstStyle/>
          <a:p>
            <a:r>
              <a:rPr lang="en-US"/>
              <a:t>Copyright May 2018 Tenille L. Lawson, BCPS-THE WRITE SCRIPT DELIVERS LLC</a:t>
            </a:r>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pPr/>
              <a:t>‹#›</a:t>
            </a:fld>
            <a:endParaRPr lang="en-US"/>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930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9C1BDB-B074-4C9F-B8AC-5CA583838BE1}" type="datetime1">
              <a:rPr lang="en-US" smtClean="0"/>
              <a:t>5/23/2018</a:t>
            </a:fld>
            <a:endParaRPr lang="en-US"/>
          </a:p>
        </p:txBody>
      </p:sp>
      <p:sp>
        <p:nvSpPr>
          <p:cNvPr id="4" name="Footer Placeholder 3"/>
          <p:cNvSpPr>
            <a:spLocks noGrp="1"/>
          </p:cNvSpPr>
          <p:nvPr>
            <p:ph type="ftr" sz="quarter" idx="11"/>
          </p:nvPr>
        </p:nvSpPr>
        <p:spPr/>
        <p:txBody>
          <a:bodyPr/>
          <a:lstStyle/>
          <a:p>
            <a:r>
              <a:rPr lang="en-US"/>
              <a:t>Copyright May 2018 Tenille L. Lawson, BCPS-THE WRITE SCRIPT DELIVERS LLC</a:t>
            </a:r>
            <a:endParaRPr lang="en-US" dirty="0"/>
          </a:p>
        </p:txBody>
      </p:sp>
      <p:sp>
        <p:nvSpPr>
          <p:cNvPr id="5" name="Slide Number Placeholder 4"/>
          <p:cNvSpPr>
            <a:spLocks noGrp="1"/>
          </p:cNvSpPr>
          <p:nvPr>
            <p:ph type="sldNum" sz="quarter" idx="12"/>
          </p:nvPr>
        </p:nvSpPr>
        <p:spPr/>
        <p:txBody>
          <a:bodyPr/>
          <a:lstStyle/>
          <a:p>
            <a:fld id="{7DC1BBB0-96F0-4077-A278-0F3FB5C104D3}" type="slidenum">
              <a:rPr lang="en-US" smtClean="0"/>
              <a:pPr/>
              <a:t>‹#›</a:t>
            </a:fld>
            <a:endParaRPr lang="en-US"/>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7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78590-8E94-47FE-82AD-F1DA2CF0F149}" type="datetime1">
              <a:rPr lang="en-US" smtClean="0"/>
              <a:t>5/23/2018</a:t>
            </a:fld>
            <a:endParaRPr lang="en-US"/>
          </a:p>
        </p:txBody>
      </p:sp>
      <p:sp>
        <p:nvSpPr>
          <p:cNvPr id="3" name="Footer Placeholder 2"/>
          <p:cNvSpPr>
            <a:spLocks noGrp="1"/>
          </p:cNvSpPr>
          <p:nvPr>
            <p:ph type="ftr" sz="quarter" idx="11"/>
          </p:nvPr>
        </p:nvSpPr>
        <p:spPr/>
        <p:txBody>
          <a:bodyPr/>
          <a:lstStyle/>
          <a:p>
            <a:r>
              <a:rPr lang="en-US"/>
              <a:t>Copyright May 2018 Tenille L. Lawson, BCPS-THE WRITE SCRIPT DELIVERS LLC</a:t>
            </a:r>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48386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n-US"/>
              <a:t>Click to edit Master title style</a:t>
            </a:r>
            <a:endParaRPr lang="en-US" dirty="0"/>
          </a:p>
        </p:txBody>
      </p:sp>
      <p:sp>
        <p:nvSpPr>
          <p:cNvPr id="3" name="Content Placeholder 2"/>
          <p:cNvSpPr>
            <a:spLocks noGrp="1"/>
          </p:cNvSpPr>
          <p:nvPr>
            <p:ph idx="1"/>
          </p:nvPr>
        </p:nvSpPr>
        <p:spPr>
          <a:xfrm>
            <a:off x="5042401" y="798974"/>
            <a:ext cx="6010904"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9D546-8976-49E2-BCAF-6A1556B6457C}" type="datetime1">
              <a:rPr lang="en-US" smtClean="0"/>
              <a:t>5/23/2018</a:t>
            </a:fld>
            <a:endParaRPr lang="en-US"/>
          </a:p>
        </p:txBody>
      </p:sp>
      <p:sp>
        <p:nvSpPr>
          <p:cNvPr id="6" name="Footer Placeholder 5"/>
          <p:cNvSpPr>
            <a:spLocks noGrp="1"/>
          </p:cNvSpPr>
          <p:nvPr>
            <p:ph type="ftr" sz="quarter" idx="11"/>
          </p:nvPr>
        </p:nvSpPr>
        <p:spPr/>
        <p:txBody>
          <a:bodyPr/>
          <a:lstStyle/>
          <a:p>
            <a:r>
              <a:rPr lang="en-US"/>
              <a:t>Copyright May 2018 Tenille L. Lawson, BCPS-THE WRITE SCRIPT DELIVERS LLC</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007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47B443AF-C481-49E8-84D3-6B3205ECCB2F}" type="datetime1">
              <a:rPr lang="en-US" smtClean="0"/>
              <a:t>5/23/2018</a:t>
            </a:fld>
            <a:endParaRPr lang="en-US"/>
          </a:p>
        </p:txBody>
      </p:sp>
      <p:sp>
        <p:nvSpPr>
          <p:cNvPr id="6" name="Footer Placeholder 5"/>
          <p:cNvSpPr>
            <a:spLocks noGrp="1"/>
          </p:cNvSpPr>
          <p:nvPr>
            <p:ph type="ftr" sz="quarter" idx="11"/>
          </p:nvPr>
        </p:nvSpPr>
        <p:spPr>
          <a:xfrm>
            <a:off x="1447005" y="318641"/>
            <a:ext cx="5539561" cy="320931"/>
          </a:xfrm>
        </p:spPr>
        <p:txBody>
          <a:bodyPr/>
          <a:lstStyle/>
          <a:p>
            <a:r>
              <a:rPr lang="en-US"/>
              <a:t>Copyright May 2018 Tenille L. Lawson, BCPS-THE WRITE SCRIPT DELIVERS LLC</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402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9D058-C8AF-4759-A8B5-F9E9592FAC47}" type="datetime1">
              <a:rPr lang="en-US" smtClean="0"/>
              <a:t>5/23/2018</a:t>
            </a:fld>
            <a:endParaRPr lang="en-US"/>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Copyright May 2018 Tenille L. Lawson, BCPS-THE WRITE SCRIPT DELIVERS LLC</a:t>
            </a:r>
            <a:endParaRPr lang="en-US" dirty="0"/>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7DC1BBB0-96F0-4077-A278-0F3FB5C104D3}" type="slidenum">
              <a:rPr lang="en-US" smtClean="0"/>
              <a:pPr/>
              <a:t>‹#›</a:t>
            </a:fld>
            <a:endParaRPr lang="en-US"/>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4665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199" userDrawn="1">
          <p15:clr>
            <a:srgbClr val="F26B43"/>
          </p15:clr>
        </p15:guide>
        <p15:guide id="4" pos="71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ux.stackexchange.com/questions/66629/why-is-it-called-the-fold"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flickr.com/photos/hadesigns/2276724574/" TargetMode="External"/><Relationship Id="rId7" Type="http://schemas.openxmlformats.org/officeDocument/2006/relationships/hyperlink" Target="https://creativecommons.org/licenses/by/3.0/"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rx-wiki.org/index.php?title=File:Lipitorpatientlabel.png" TargetMode="External"/><Relationship Id="rId5" Type="http://schemas.openxmlformats.org/officeDocument/2006/relationships/image" Target="../media/image12.png"/><Relationship Id="rId4" Type="http://schemas.openxmlformats.org/officeDocument/2006/relationships/hyperlink" Target="https://creativecommons.org/licenses/by/2.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worlderlenmeyer.blogspot.com.ar/2011_11_01_archive.html" TargetMode="External"/><Relationship Id="rId18" Type="http://schemas.openxmlformats.org/officeDocument/2006/relationships/hyperlink" Target="https://creativecommons.org/licenses/by-nc/3.0/" TargetMode="External"/><Relationship Id="rId3" Type="http://schemas.openxmlformats.org/officeDocument/2006/relationships/image" Target="../media/image15.png"/><Relationship Id="rId7" Type="http://schemas.openxmlformats.org/officeDocument/2006/relationships/hyperlink" Target="https://creativecommons.org/licenses/by-nc-sa/2.0/" TargetMode="External"/><Relationship Id="rId12" Type="http://schemas.openxmlformats.org/officeDocument/2006/relationships/image" Target="../media/image18.png"/><Relationship Id="rId17" Type="http://schemas.openxmlformats.org/officeDocument/2006/relationships/hyperlink" Target="http://migrimorioescolar.blogspot.mx/2012/02/las-senales-de-trafico.html" TargetMode="External"/><Relationship Id="rId2" Type="http://schemas.openxmlformats.org/officeDocument/2006/relationships/image" Target="../media/image14.png"/><Relationship Id="rId16" Type="http://schemas.microsoft.com/office/2007/relationships/hdphoto" Target="../media/hdphoto5.wdp"/><Relationship Id="rId1" Type="http://schemas.openxmlformats.org/officeDocument/2006/relationships/slideLayout" Target="../slideLayouts/slideLayout4.xml"/><Relationship Id="rId6" Type="http://schemas.openxmlformats.org/officeDocument/2006/relationships/hyperlink" Target="http://flickr.com/photos/samsungtomorrow/8612435694" TargetMode="External"/><Relationship Id="rId11" Type="http://schemas.openxmlformats.org/officeDocument/2006/relationships/hyperlink" Target="https://creativecommons.org/licenses/by-nc-nd/2.5/" TargetMode="External"/><Relationship Id="rId5" Type="http://schemas.openxmlformats.org/officeDocument/2006/relationships/image" Target="../media/image16.jpg"/><Relationship Id="rId15" Type="http://schemas.openxmlformats.org/officeDocument/2006/relationships/image" Target="../media/image19.png"/><Relationship Id="rId10" Type="http://schemas.openxmlformats.org/officeDocument/2006/relationships/hyperlink" Target="http://blogs.ubc.ca/communicatingscience2012w109/2012/10/01/beat-the-heat" TargetMode="External"/><Relationship Id="rId4" Type="http://schemas.microsoft.com/office/2007/relationships/hdphoto" Target="../media/hdphoto3.wdp"/><Relationship Id="rId9" Type="http://schemas.microsoft.com/office/2007/relationships/hdphoto" Target="../media/hdphoto4.wdp"/><Relationship Id="rId14" Type="http://schemas.openxmlformats.org/officeDocument/2006/relationships/hyperlink" Target="https://creativecommons.org/licenses/by-nc-sa/3.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4412" y="228600"/>
            <a:ext cx="8767562" cy="3098195"/>
          </a:xfrm>
        </p:spPr>
        <p:txBody>
          <a:bodyPr>
            <a:normAutofit/>
          </a:bodyPr>
          <a:lstStyle/>
          <a:p>
            <a:pPr algn="ctr"/>
            <a:r>
              <a:rPr lang="en-US" sz="6000" cap="none" dirty="0">
                <a:latin typeface="Sitka Subheading" panose="02000505000000020004" pitchFamily="2" charset="0"/>
              </a:rPr>
              <a:t>Gobbledygook And Other </a:t>
            </a:r>
            <a:br>
              <a:rPr lang="en-US" sz="6000" cap="none" dirty="0">
                <a:latin typeface="Sitka Subheading" panose="02000505000000020004" pitchFamily="2" charset="0"/>
              </a:rPr>
            </a:br>
            <a:r>
              <a:rPr lang="en-US" sz="6000" cap="none" dirty="0">
                <a:latin typeface="Sitka Subheading" panose="02000505000000020004" pitchFamily="2" charset="0"/>
              </a:rPr>
              <a:t>Patient Package Insert Information</a:t>
            </a:r>
          </a:p>
        </p:txBody>
      </p:sp>
      <p:sp>
        <p:nvSpPr>
          <p:cNvPr id="3" name="Subtitle 2"/>
          <p:cNvSpPr>
            <a:spLocks noGrp="1"/>
          </p:cNvSpPr>
          <p:nvPr>
            <p:ph type="subTitle" idx="1"/>
          </p:nvPr>
        </p:nvSpPr>
        <p:spPr/>
        <p:txBody>
          <a:bodyPr/>
          <a:lstStyle/>
          <a:p>
            <a:endParaRPr lang="en-US" dirty="0"/>
          </a:p>
          <a:p>
            <a:endParaRPr lang="en-US" dirty="0"/>
          </a:p>
          <a:p>
            <a:endParaRPr lang="en-US" dirty="0"/>
          </a:p>
          <a:p>
            <a:r>
              <a:rPr lang="en-US" sz="1800" cap="none" dirty="0"/>
              <a:t>Tenille L. Lawson, PharmD BCPS, May 24, 2018</a:t>
            </a:r>
          </a:p>
          <a:p>
            <a:r>
              <a:rPr lang="en-US" sz="1800" cap="none" dirty="0"/>
              <a:t>Indiana Chapter of the American Medical Writers Association</a:t>
            </a:r>
          </a:p>
          <a:p>
            <a:endParaRPr lang="en-US" dirty="0"/>
          </a:p>
        </p:txBody>
      </p:sp>
    </p:spTree>
    <p:extLst>
      <p:ext uri="{BB962C8B-B14F-4D97-AF65-F5344CB8AC3E}">
        <p14:creationId xmlns:p14="http://schemas.microsoft.com/office/powerpoint/2010/main" val="66759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B04A-7F6F-454A-9630-35EF20232457}"/>
              </a:ext>
            </a:extLst>
          </p:cNvPr>
          <p:cNvSpPr>
            <a:spLocks noGrp="1"/>
          </p:cNvSpPr>
          <p:nvPr>
            <p:ph type="title"/>
          </p:nvPr>
        </p:nvSpPr>
        <p:spPr/>
        <p:txBody>
          <a:bodyPr>
            <a:normAutofit/>
          </a:bodyPr>
          <a:lstStyle/>
          <a:p>
            <a:pPr algn="ctr"/>
            <a:r>
              <a:rPr lang="en-US" sz="3700" dirty="0">
                <a:latin typeface="Sitka Subheading" panose="02000505000000020004" pitchFamily="2" charset="0"/>
              </a:rPr>
              <a:t>1968 Isoproterenol inhaler warning</a:t>
            </a:r>
          </a:p>
        </p:txBody>
      </p:sp>
      <p:sp>
        <p:nvSpPr>
          <p:cNvPr id="3" name="Content Placeholder 2">
            <a:extLst>
              <a:ext uri="{FF2B5EF4-FFF2-40B4-BE49-F238E27FC236}">
                <a16:creationId xmlns:a16="http://schemas.microsoft.com/office/drawing/2014/main" id="{EDB45B15-2C17-4D66-B6F7-C53CE8520C3C}"/>
              </a:ext>
            </a:extLst>
          </p:cNvPr>
          <p:cNvSpPr>
            <a:spLocks noGrp="1"/>
          </p:cNvSpPr>
          <p:nvPr>
            <p:ph sz="half" idx="1"/>
          </p:nvPr>
        </p:nvSpPr>
        <p:spPr/>
        <p:txBody>
          <a:bodyPr>
            <a:noAutofit/>
          </a:bodyPr>
          <a:lstStyle/>
          <a:p>
            <a:r>
              <a:rPr lang="en-US" sz="2800" dirty="0">
                <a:latin typeface="Sitka Subheading" panose="02000505000000020004" pitchFamily="2" charset="0"/>
              </a:rPr>
              <a:t>Dosing causes harm in other countries</a:t>
            </a:r>
          </a:p>
          <a:p>
            <a:r>
              <a:rPr lang="en-US" sz="2800" dirty="0">
                <a:latin typeface="Sitka Subheading" panose="02000505000000020004" pitchFamily="2" charset="0"/>
              </a:rPr>
              <a:t>President LBJ issues a decree to add warning to medication</a:t>
            </a:r>
          </a:p>
          <a:p>
            <a:r>
              <a:rPr lang="en-US" sz="2800" dirty="0">
                <a:latin typeface="Sitka Subheading" panose="02000505000000020004" pitchFamily="2" charset="0"/>
              </a:rPr>
              <a:t>Must be included with every dispense</a:t>
            </a:r>
          </a:p>
        </p:txBody>
      </p:sp>
      <p:pic>
        <p:nvPicPr>
          <p:cNvPr id="8" name="Content Placeholder 7">
            <a:extLst>
              <a:ext uri="{FF2B5EF4-FFF2-40B4-BE49-F238E27FC236}">
                <a16:creationId xmlns:a16="http://schemas.microsoft.com/office/drawing/2014/main" id="{C5D1633A-3B0A-4F09-8D40-7F61B5E0A128}"/>
              </a:ext>
            </a:extLst>
          </p:cNvPr>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backgroundRemoval t="6643" b="100000" l="1178" r="99185"/>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t="6110"/>
          <a:stretch/>
        </p:blipFill>
        <p:spPr>
          <a:xfrm>
            <a:off x="6439165" y="2010880"/>
            <a:ext cx="5554361" cy="4042230"/>
          </a:xfrm>
          <a:prstGeom prst="rect">
            <a:avLst/>
          </a:prstGeom>
          <a:ln>
            <a:noFill/>
          </a:ln>
          <a:effectLst>
            <a:outerShdw blurRad="292100" dist="139700" dir="2700000" algn="tl" rotWithShape="0">
              <a:srgbClr val="333333">
                <a:alpha val="65000"/>
              </a:srgbClr>
            </a:outerShdw>
          </a:effectLst>
        </p:spPr>
      </p:pic>
      <p:sp>
        <p:nvSpPr>
          <p:cNvPr id="5" name="Date Placeholder 4">
            <a:extLst>
              <a:ext uri="{FF2B5EF4-FFF2-40B4-BE49-F238E27FC236}">
                <a16:creationId xmlns:a16="http://schemas.microsoft.com/office/drawing/2014/main" id="{628EB9EE-C8B8-45D4-989B-AB846CBC9AC2}"/>
              </a:ext>
            </a:extLst>
          </p:cNvPr>
          <p:cNvSpPr>
            <a:spLocks noGrp="1"/>
          </p:cNvSpPr>
          <p:nvPr>
            <p:ph type="dt" sz="half" idx="10"/>
          </p:nvPr>
        </p:nvSpPr>
        <p:spPr/>
        <p:txBody>
          <a:bodyPr/>
          <a:lstStyle/>
          <a:p>
            <a:fld id="{9968517B-DB55-4C61-ABAC-DAF0AFDD329D}" type="datetime1">
              <a:rPr lang="en-US" smtClean="0"/>
              <a:t>5/23/2018</a:t>
            </a:fld>
            <a:endParaRPr lang="en-US"/>
          </a:p>
        </p:txBody>
      </p:sp>
      <p:sp>
        <p:nvSpPr>
          <p:cNvPr id="6" name="Footer Placeholder 5">
            <a:extLst>
              <a:ext uri="{FF2B5EF4-FFF2-40B4-BE49-F238E27FC236}">
                <a16:creationId xmlns:a16="http://schemas.microsoft.com/office/drawing/2014/main" id="{14CA237A-E11D-4051-95B3-767B45833762}"/>
              </a:ext>
            </a:extLst>
          </p:cNvPr>
          <p:cNvSpPr>
            <a:spLocks noGrp="1"/>
          </p:cNvSpPr>
          <p:nvPr>
            <p:ph type="ftr" sz="quarter" idx="11"/>
          </p:nvPr>
        </p:nvSpPr>
        <p:spPr/>
        <p:txBody>
          <a:bodyPr/>
          <a:lstStyle/>
          <a:p>
            <a:r>
              <a:rPr lang="en-US"/>
              <a:t>Copyright May 2018 Tenille L. Lawson, BCPS-THE WRITE SCRIPT DELIVERS LLC</a:t>
            </a:r>
            <a:endParaRPr lang="en-US" dirty="0"/>
          </a:p>
        </p:txBody>
      </p:sp>
      <p:sp>
        <p:nvSpPr>
          <p:cNvPr id="9" name="TextBox 8">
            <a:extLst>
              <a:ext uri="{FF2B5EF4-FFF2-40B4-BE49-F238E27FC236}">
                <a16:creationId xmlns:a16="http://schemas.microsoft.com/office/drawing/2014/main" id="{B25A9D4B-6F0F-4931-A55B-025C85F3931B}"/>
              </a:ext>
            </a:extLst>
          </p:cNvPr>
          <p:cNvSpPr txBox="1"/>
          <p:nvPr/>
        </p:nvSpPr>
        <p:spPr>
          <a:xfrm>
            <a:off x="6439165" y="5459413"/>
            <a:ext cx="4588933" cy="230832"/>
          </a:xfrm>
          <a:prstGeom prst="rect">
            <a:avLst/>
          </a:prstGeom>
          <a:noFill/>
        </p:spPr>
        <p:txBody>
          <a:bodyPr wrap="square" rtlCol="0">
            <a:spAutoFit/>
          </a:bodyPr>
          <a:lstStyle/>
          <a:p>
            <a:r>
              <a:rPr lang="en-US" sz="900">
                <a:hlinkClick r:id="rId5" tooltip="http://ux.stackexchange.com/questions/66629/why-is-it-called-the-fold"/>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359319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41F2-DC6B-4AA1-ADBA-00FB15C2035A}"/>
              </a:ext>
            </a:extLst>
          </p:cNvPr>
          <p:cNvSpPr>
            <a:spLocks noGrp="1"/>
          </p:cNvSpPr>
          <p:nvPr>
            <p:ph type="title"/>
          </p:nvPr>
        </p:nvSpPr>
        <p:spPr/>
        <p:txBody>
          <a:bodyPr>
            <a:normAutofit/>
          </a:bodyPr>
          <a:lstStyle/>
          <a:p>
            <a:pPr algn="ctr"/>
            <a:r>
              <a:rPr lang="en-US" sz="4000" dirty="0">
                <a:latin typeface="Sitka Subheading" panose="02000505000000020004" pitchFamily="2" charset="0"/>
              </a:rPr>
              <a:t>1970 Birth control controversy</a:t>
            </a:r>
          </a:p>
        </p:txBody>
      </p:sp>
      <p:pic>
        <p:nvPicPr>
          <p:cNvPr id="10" name="Content Placeholder 9">
            <a:extLst>
              <a:ext uri="{FF2B5EF4-FFF2-40B4-BE49-F238E27FC236}">
                <a16:creationId xmlns:a16="http://schemas.microsoft.com/office/drawing/2014/main" id="{09F32EE0-2F9F-433E-821C-212BA96F15F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46567" y="1864195"/>
            <a:ext cx="5330157" cy="38219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Content Placeholder 3">
            <a:extLst>
              <a:ext uri="{FF2B5EF4-FFF2-40B4-BE49-F238E27FC236}">
                <a16:creationId xmlns:a16="http://schemas.microsoft.com/office/drawing/2014/main" id="{1801DCF8-24BC-4845-AE5C-0AF6B3D2CD1F}"/>
              </a:ext>
            </a:extLst>
          </p:cNvPr>
          <p:cNvSpPr>
            <a:spLocks noGrp="1"/>
          </p:cNvSpPr>
          <p:nvPr>
            <p:ph sz="half" idx="2"/>
          </p:nvPr>
        </p:nvSpPr>
        <p:spPr>
          <a:xfrm>
            <a:off x="6412101" y="2017342"/>
            <a:ext cx="4643942" cy="3850057"/>
          </a:xfrm>
        </p:spPr>
        <p:txBody>
          <a:bodyPr>
            <a:normAutofit lnSpcReduction="10000"/>
          </a:bodyPr>
          <a:lstStyle/>
          <a:p>
            <a:r>
              <a:rPr lang="en-US" sz="2400" dirty="0">
                <a:latin typeface="Sitka Subheading" panose="02000505000000020004" pitchFamily="2" charset="0"/>
              </a:rPr>
              <a:t>Birth Control and Women’s Rights</a:t>
            </a:r>
          </a:p>
          <a:p>
            <a:r>
              <a:rPr lang="en-US" sz="2400" dirty="0">
                <a:latin typeface="Sitka Subheading" panose="02000505000000020004" pitchFamily="2" charset="0"/>
              </a:rPr>
              <a:t>Birth Control and Physician Rights</a:t>
            </a:r>
          </a:p>
          <a:p>
            <a:r>
              <a:rPr lang="en-US" sz="2400" dirty="0">
                <a:latin typeface="Sitka Subheading" panose="02000505000000020004" pitchFamily="2" charset="0"/>
              </a:rPr>
              <a:t>Birth Control and FDA / Pres. Nixon</a:t>
            </a:r>
          </a:p>
          <a:p>
            <a:r>
              <a:rPr lang="en-US" sz="2400" dirty="0">
                <a:latin typeface="Sitka Subheading" panose="02000505000000020004" pitchFamily="2" charset="0"/>
              </a:rPr>
              <a:t>Birth Control and Manufacturers</a:t>
            </a:r>
          </a:p>
          <a:p>
            <a:r>
              <a:rPr lang="en-US" sz="2400" dirty="0">
                <a:latin typeface="Sitka Subheading" panose="02000505000000020004" pitchFamily="2" charset="0"/>
              </a:rPr>
              <a:t>Birth Control and Pharmacists</a:t>
            </a:r>
          </a:p>
        </p:txBody>
      </p:sp>
      <p:sp>
        <p:nvSpPr>
          <p:cNvPr id="5" name="Date Placeholder 4">
            <a:extLst>
              <a:ext uri="{FF2B5EF4-FFF2-40B4-BE49-F238E27FC236}">
                <a16:creationId xmlns:a16="http://schemas.microsoft.com/office/drawing/2014/main" id="{03D2E88D-47C0-4408-9C13-750B4CE477E9}"/>
              </a:ext>
            </a:extLst>
          </p:cNvPr>
          <p:cNvSpPr>
            <a:spLocks noGrp="1"/>
          </p:cNvSpPr>
          <p:nvPr>
            <p:ph type="dt" sz="half" idx="10"/>
          </p:nvPr>
        </p:nvSpPr>
        <p:spPr/>
        <p:txBody>
          <a:bodyPr/>
          <a:lstStyle/>
          <a:p>
            <a:fld id="{63B50A4B-352E-4374-82B9-6D0050917F17}" type="datetime1">
              <a:rPr lang="en-US" smtClean="0"/>
              <a:t>5/23/2018</a:t>
            </a:fld>
            <a:endParaRPr lang="en-US"/>
          </a:p>
        </p:txBody>
      </p:sp>
      <p:sp>
        <p:nvSpPr>
          <p:cNvPr id="6" name="Footer Placeholder 5">
            <a:extLst>
              <a:ext uri="{FF2B5EF4-FFF2-40B4-BE49-F238E27FC236}">
                <a16:creationId xmlns:a16="http://schemas.microsoft.com/office/drawing/2014/main" id="{9E959F57-C691-4C2A-A9C1-76641CE772B6}"/>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113247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10F5C-F955-49A3-9296-57459244FD6A}"/>
              </a:ext>
            </a:extLst>
          </p:cNvPr>
          <p:cNvSpPr>
            <a:spLocks noGrp="1"/>
          </p:cNvSpPr>
          <p:nvPr>
            <p:ph type="title"/>
          </p:nvPr>
        </p:nvSpPr>
        <p:spPr/>
        <p:txBody>
          <a:bodyPr>
            <a:normAutofit fontScale="90000"/>
          </a:bodyPr>
          <a:lstStyle/>
          <a:p>
            <a:pPr algn="ctr"/>
            <a:r>
              <a:rPr lang="en-US" sz="6600" dirty="0">
                <a:latin typeface="Sitka Subheading" panose="02000505000000020004" pitchFamily="2" charset="0"/>
              </a:rPr>
              <a:t>How did we get here?</a:t>
            </a:r>
          </a:p>
        </p:txBody>
      </p:sp>
      <p:sp>
        <p:nvSpPr>
          <p:cNvPr id="3" name="Text Placeholder 2">
            <a:extLst>
              <a:ext uri="{FF2B5EF4-FFF2-40B4-BE49-F238E27FC236}">
                <a16:creationId xmlns:a16="http://schemas.microsoft.com/office/drawing/2014/main" id="{A97F6534-3739-4B57-9611-82633468A19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07F70E9-89C7-4932-91B1-8CA304D8DD6D}"/>
              </a:ext>
            </a:extLst>
          </p:cNvPr>
          <p:cNvSpPr>
            <a:spLocks noGrp="1"/>
          </p:cNvSpPr>
          <p:nvPr>
            <p:ph type="dt" sz="half" idx="10"/>
          </p:nvPr>
        </p:nvSpPr>
        <p:spPr/>
        <p:txBody>
          <a:bodyPr/>
          <a:lstStyle/>
          <a:p>
            <a:fld id="{A36D7C4E-8272-4B83-8F67-BFC307DF2243}" type="datetime1">
              <a:rPr lang="en-US" smtClean="0"/>
              <a:t>5/23/2018</a:t>
            </a:fld>
            <a:endParaRPr lang="en-US"/>
          </a:p>
        </p:txBody>
      </p:sp>
      <p:sp>
        <p:nvSpPr>
          <p:cNvPr id="5" name="Footer Placeholder 4">
            <a:extLst>
              <a:ext uri="{FF2B5EF4-FFF2-40B4-BE49-F238E27FC236}">
                <a16:creationId xmlns:a16="http://schemas.microsoft.com/office/drawing/2014/main" id="{9A275B89-9E96-4048-ADA9-2495BFDF41DD}"/>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266794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Sitka Subheading" panose="02000505000000020004" pitchFamily="2" charset="0"/>
              </a:rPr>
              <a:t>The major participants 1970</a:t>
            </a:r>
          </a:p>
        </p:txBody>
      </p:sp>
      <p:sp>
        <p:nvSpPr>
          <p:cNvPr id="10" name="Content Placeholder 9"/>
          <p:cNvSpPr>
            <a:spLocks noGrp="1"/>
          </p:cNvSpPr>
          <p:nvPr>
            <p:ph sz="half" idx="1"/>
          </p:nvPr>
        </p:nvSpPr>
        <p:spPr/>
        <p:txBody>
          <a:bodyPr/>
          <a:lstStyle/>
          <a:p>
            <a:endParaRPr lang="en-US" dirty="0"/>
          </a:p>
        </p:txBody>
      </p:sp>
      <p:graphicFrame>
        <p:nvGraphicFramePr>
          <p:cNvPr id="9" name="Content Placeholder 8" descr="Vertical Box List showing 3 groups arranged one below the other with bullet points for task descriptions under each group"/>
          <p:cNvGraphicFramePr>
            <a:graphicFrameLocks noGrp="1"/>
          </p:cNvGraphicFramePr>
          <p:nvPr>
            <p:ph sz="half" idx="2"/>
            <p:extLst>
              <p:ext uri="{D42A27DB-BD31-4B8C-83A1-F6EECF244321}">
                <p14:modId xmlns:p14="http://schemas.microsoft.com/office/powerpoint/2010/main" val="3583628915"/>
              </p:ext>
            </p:extLst>
          </p:nvPr>
        </p:nvGraphicFramePr>
        <p:xfrm>
          <a:off x="150812" y="1864195"/>
          <a:ext cx="11887200" cy="418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BEBEB3C8-95FB-4C43-8201-85878B555174}"/>
              </a:ext>
            </a:extLst>
          </p:cNvPr>
          <p:cNvSpPr>
            <a:spLocks noGrp="1"/>
          </p:cNvSpPr>
          <p:nvPr>
            <p:ph type="dt" sz="half" idx="10"/>
          </p:nvPr>
        </p:nvSpPr>
        <p:spPr/>
        <p:txBody>
          <a:bodyPr/>
          <a:lstStyle/>
          <a:p>
            <a:fld id="{E4B57395-8070-469E-B736-5AF8FB512457}" type="datetime1">
              <a:rPr lang="en-US" smtClean="0"/>
              <a:t>5/23/2018</a:t>
            </a:fld>
            <a:endParaRPr lang="en-US"/>
          </a:p>
        </p:txBody>
      </p:sp>
      <p:sp>
        <p:nvSpPr>
          <p:cNvPr id="4" name="Footer Placeholder 3">
            <a:extLst>
              <a:ext uri="{FF2B5EF4-FFF2-40B4-BE49-F238E27FC236}">
                <a16:creationId xmlns:a16="http://schemas.microsoft.com/office/drawing/2014/main" id="{71CB729B-7EF4-4804-87B4-8AE5E888CAFE}"/>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8406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8BF-D51B-4639-A81D-3111F2666BF3}"/>
              </a:ext>
            </a:extLst>
          </p:cNvPr>
          <p:cNvSpPr>
            <a:spLocks noGrp="1"/>
          </p:cNvSpPr>
          <p:nvPr>
            <p:ph type="title"/>
          </p:nvPr>
        </p:nvSpPr>
        <p:spPr/>
        <p:txBody>
          <a:bodyPr>
            <a:normAutofit fontScale="90000"/>
          </a:bodyPr>
          <a:lstStyle/>
          <a:p>
            <a:pPr algn="ctr"/>
            <a:r>
              <a:rPr lang="en-US" sz="6600" dirty="0">
                <a:latin typeface="Sitka Subheading" panose="02000505000000020004" pitchFamily="2" charset="0"/>
              </a:rPr>
              <a:t>1990’s Plain language</a:t>
            </a:r>
          </a:p>
        </p:txBody>
      </p:sp>
      <p:sp>
        <p:nvSpPr>
          <p:cNvPr id="3" name="Text Placeholder 2">
            <a:extLst>
              <a:ext uri="{FF2B5EF4-FFF2-40B4-BE49-F238E27FC236}">
                <a16:creationId xmlns:a16="http://schemas.microsoft.com/office/drawing/2014/main" id="{179401BA-CD2C-4A39-985B-D7B7100654C8}"/>
              </a:ext>
            </a:extLst>
          </p:cNvPr>
          <p:cNvSpPr>
            <a:spLocks noGrp="1"/>
          </p:cNvSpPr>
          <p:nvPr>
            <p:ph type="body" idx="1"/>
          </p:nvPr>
        </p:nvSpPr>
        <p:spPr/>
        <p:txBody>
          <a:bodyPr/>
          <a:lstStyle/>
          <a:p>
            <a:r>
              <a:rPr lang="en-US" sz="2800" dirty="0"/>
              <a:t>No more gobbledygook</a:t>
            </a:r>
            <a:r>
              <a:rPr lang="en-US" dirty="0"/>
              <a:t>!</a:t>
            </a:r>
          </a:p>
        </p:txBody>
      </p:sp>
      <p:sp>
        <p:nvSpPr>
          <p:cNvPr id="4" name="Content Placeholder 3">
            <a:extLst>
              <a:ext uri="{FF2B5EF4-FFF2-40B4-BE49-F238E27FC236}">
                <a16:creationId xmlns:a16="http://schemas.microsoft.com/office/drawing/2014/main" id="{68AC7448-46C2-4416-B14B-48F6A5F8F064}"/>
              </a:ext>
            </a:extLst>
          </p:cNvPr>
          <p:cNvSpPr>
            <a:spLocks noGrp="1"/>
          </p:cNvSpPr>
          <p:nvPr>
            <p:ph sz="half" idx="2"/>
          </p:nvPr>
        </p:nvSpPr>
        <p:spPr/>
        <p:txBody>
          <a:bodyPr/>
          <a:lstStyle/>
          <a:p>
            <a:r>
              <a:rPr lang="en-US" sz="2400" dirty="0"/>
              <a:t>1978 President Carter</a:t>
            </a:r>
          </a:p>
          <a:p>
            <a:r>
              <a:rPr lang="en-US" sz="2400" dirty="0"/>
              <a:t>1993 President Clinton </a:t>
            </a:r>
          </a:p>
          <a:p>
            <a:r>
              <a:rPr lang="en-US" sz="2400" dirty="0"/>
              <a:t>No </a:t>
            </a:r>
            <a:r>
              <a:rPr lang="en-US" sz="2400" dirty="0" err="1"/>
              <a:t>Goobledygook</a:t>
            </a:r>
            <a:r>
              <a:rPr lang="en-US" sz="2400" dirty="0"/>
              <a:t> Awards</a:t>
            </a:r>
          </a:p>
          <a:p>
            <a:r>
              <a:rPr lang="en-US" sz="2400" dirty="0"/>
              <a:t>2010 President Obama</a:t>
            </a:r>
          </a:p>
          <a:p>
            <a:r>
              <a:rPr lang="en-US" sz="2400" dirty="0"/>
              <a:t>Plainlanguage.gov</a:t>
            </a:r>
          </a:p>
          <a:p>
            <a:endParaRPr lang="en-US" dirty="0"/>
          </a:p>
        </p:txBody>
      </p:sp>
      <p:sp>
        <p:nvSpPr>
          <p:cNvPr id="5" name="Text Placeholder 4">
            <a:extLst>
              <a:ext uri="{FF2B5EF4-FFF2-40B4-BE49-F238E27FC236}">
                <a16:creationId xmlns:a16="http://schemas.microsoft.com/office/drawing/2014/main" id="{0CA5C8B1-3BAD-4A74-9FCB-5B7142894B19}"/>
              </a:ext>
            </a:extLst>
          </p:cNvPr>
          <p:cNvSpPr>
            <a:spLocks noGrp="1"/>
          </p:cNvSpPr>
          <p:nvPr>
            <p:ph type="body" sz="quarter" idx="3"/>
          </p:nvPr>
        </p:nvSpPr>
        <p:spPr/>
        <p:txBody>
          <a:bodyPr/>
          <a:lstStyle/>
          <a:p>
            <a:endParaRPr lang="en-US" dirty="0"/>
          </a:p>
        </p:txBody>
      </p:sp>
      <p:sp>
        <p:nvSpPr>
          <p:cNvPr id="7" name="Date Placeholder 6">
            <a:extLst>
              <a:ext uri="{FF2B5EF4-FFF2-40B4-BE49-F238E27FC236}">
                <a16:creationId xmlns:a16="http://schemas.microsoft.com/office/drawing/2014/main" id="{B7056147-FD6B-48A8-BD69-F8322EDCD411}"/>
              </a:ext>
            </a:extLst>
          </p:cNvPr>
          <p:cNvSpPr>
            <a:spLocks noGrp="1"/>
          </p:cNvSpPr>
          <p:nvPr>
            <p:ph type="dt" sz="half" idx="10"/>
          </p:nvPr>
        </p:nvSpPr>
        <p:spPr/>
        <p:txBody>
          <a:bodyPr/>
          <a:lstStyle/>
          <a:p>
            <a:fld id="{AC8D13E9-2B4A-4A50-B5DC-412F16C2AE75}" type="datetime1">
              <a:rPr lang="en-US" smtClean="0"/>
              <a:t>5/23/2018</a:t>
            </a:fld>
            <a:endParaRPr lang="en-US"/>
          </a:p>
        </p:txBody>
      </p:sp>
      <p:sp>
        <p:nvSpPr>
          <p:cNvPr id="8" name="Footer Placeholder 7">
            <a:extLst>
              <a:ext uri="{FF2B5EF4-FFF2-40B4-BE49-F238E27FC236}">
                <a16:creationId xmlns:a16="http://schemas.microsoft.com/office/drawing/2014/main" id="{342330AA-68E1-4003-B82A-AF0BCBC38043}"/>
              </a:ext>
            </a:extLst>
          </p:cNvPr>
          <p:cNvSpPr>
            <a:spLocks noGrp="1"/>
          </p:cNvSpPr>
          <p:nvPr>
            <p:ph type="ftr" sz="quarter" idx="11"/>
          </p:nvPr>
        </p:nvSpPr>
        <p:spPr/>
        <p:txBody>
          <a:bodyPr/>
          <a:lstStyle/>
          <a:p>
            <a:r>
              <a:rPr lang="en-US"/>
              <a:t>Copyright May 2018 Tenille L. Lawson, BCPS-THE WRITE SCRIPT DELIVERS LLC</a:t>
            </a:r>
            <a:endParaRPr lang="en-US" dirty="0"/>
          </a:p>
        </p:txBody>
      </p:sp>
      <p:pic>
        <p:nvPicPr>
          <p:cNvPr id="14" name="Content Placeholder 13">
            <a:extLst>
              <a:ext uri="{FF2B5EF4-FFF2-40B4-BE49-F238E27FC236}">
                <a16:creationId xmlns:a16="http://schemas.microsoft.com/office/drawing/2014/main" id="{7E80856D-D975-485F-BCA6-CB7876D41BE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43871" y="2019550"/>
            <a:ext cx="6592186" cy="40342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5061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819D-A789-41D5-A71B-C2BFACBF230A}"/>
              </a:ext>
            </a:extLst>
          </p:cNvPr>
          <p:cNvSpPr>
            <a:spLocks noGrp="1"/>
          </p:cNvSpPr>
          <p:nvPr>
            <p:ph type="title"/>
          </p:nvPr>
        </p:nvSpPr>
        <p:spPr/>
        <p:txBody>
          <a:bodyPr>
            <a:normAutofit fontScale="90000"/>
          </a:bodyPr>
          <a:lstStyle/>
          <a:p>
            <a:pPr algn="ctr"/>
            <a:r>
              <a:rPr lang="en-US" sz="3600" dirty="0">
                <a:latin typeface="Sitka Subheading" panose="02000505000000020004" pitchFamily="2" charset="0"/>
              </a:rPr>
              <a:t>Gobbledygook has </a:t>
            </a:r>
            <a:r>
              <a:rPr lang="en-US" sz="3600" dirty="0" err="1">
                <a:latin typeface="Sitka Subheading" panose="02000505000000020004" pitchFamily="2" charset="0"/>
              </a:rPr>
              <a:t>gotta</a:t>
            </a:r>
            <a:r>
              <a:rPr lang="en-US" sz="3600" dirty="0">
                <a:latin typeface="Sitka Subheading" panose="02000505000000020004" pitchFamily="2" charset="0"/>
              </a:rPr>
              <a:t> go! </a:t>
            </a:r>
            <a:br>
              <a:rPr lang="en-US" sz="3600" dirty="0">
                <a:latin typeface="Sitka Subheading" panose="02000505000000020004" pitchFamily="2" charset="0"/>
              </a:rPr>
            </a:br>
            <a:r>
              <a:rPr lang="en-US" sz="3600" dirty="0">
                <a:latin typeface="Sitka Subheading" panose="02000505000000020004" pitchFamily="2" charset="0"/>
              </a:rPr>
              <a:t>John </a:t>
            </a:r>
            <a:r>
              <a:rPr lang="en-US" sz="3600" dirty="0" err="1">
                <a:latin typeface="Sitka Subheading" panose="02000505000000020004" pitchFamily="2" charset="0"/>
              </a:rPr>
              <a:t>o’hayre</a:t>
            </a:r>
            <a:r>
              <a:rPr lang="en-US" sz="3600" dirty="0">
                <a:latin typeface="Sitka Subheading" panose="02000505000000020004" pitchFamily="2" charset="0"/>
              </a:rPr>
              <a:t> 1966</a:t>
            </a:r>
          </a:p>
        </p:txBody>
      </p:sp>
      <p:sp>
        <p:nvSpPr>
          <p:cNvPr id="3" name="Content Placeholder 2">
            <a:extLst>
              <a:ext uri="{FF2B5EF4-FFF2-40B4-BE49-F238E27FC236}">
                <a16:creationId xmlns:a16="http://schemas.microsoft.com/office/drawing/2014/main" id="{AD20D1DC-0E39-49F5-9E0D-8D9AFEDD7CBB}"/>
              </a:ext>
            </a:extLst>
          </p:cNvPr>
          <p:cNvSpPr>
            <a:spLocks noGrp="1"/>
          </p:cNvSpPr>
          <p:nvPr>
            <p:ph idx="1"/>
          </p:nvPr>
        </p:nvSpPr>
        <p:spPr/>
        <p:txBody>
          <a:bodyPr>
            <a:noAutofit/>
          </a:bodyPr>
          <a:lstStyle/>
          <a:p>
            <a:pPr marL="0" indent="0" algn="ctr">
              <a:buNone/>
            </a:pPr>
            <a:r>
              <a:rPr lang="en-US" sz="4400" dirty="0">
                <a:latin typeface="Sitka Subheading" panose="02000505000000020004" pitchFamily="2" charset="0"/>
              </a:rPr>
              <a:t>“We can’t buy words like we buy pine seedlings, or </a:t>
            </a:r>
            <a:r>
              <a:rPr lang="en-US" sz="4400" dirty="0" err="1">
                <a:latin typeface="Sitka Subheading" panose="02000505000000020004" pitchFamily="2" charset="0"/>
              </a:rPr>
              <a:t>stockwater</a:t>
            </a:r>
            <a:r>
              <a:rPr lang="en-US" sz="4400" dirty="0">
                <a:latin typeface="Sitka Subheading" panose="02000505000000020004" pitchFamily="2" charset="0"/>
              </a:rPr>
              <a:t> wells, so it’s as though words have no inherent value and can’t be measured in money or evaluated in terms of costs”.</a:t>
            </a:r>
          </a:p>
        </p:txBody>
      </p:sp>
      <p:sp>
        <p:nvSpPr>
          <p:cNvPr id="4" name="Date Placeholder 3">
            <a:extLst>
              <a:ext uri="{FF2B5EF4-FFF2-40B4-BE49-F238E27FC236}">
                <a16:creationId xmlns:a16="http://schemas.microsoft.com/office/drawing/2014/main" id="{97B301D0-8CDB-4D7C-BF29-1EDFDCCC61F3}"/>
              </a:ext>
            </a:extLst>
          </p:cNvPr>
          <p:cNvSpPr>
            <a:spLocks noGrp="1"/>
          </p:cNvSpPr>
          <p:nvPr>
            <p:ph type="dt" sz="half" idx="10"/>
          </p:nvPr>
        </p:nvSpPr>
        <p:spPr/>
        <p:txBody>
          <a:bodyPr/>
          <a:lstStyle/>
          <a:p>
            <a:fld id="{0B116AEC-AB36-455E-B589-9BAB3F0A39A8}" type="datetime1">
              <a:rPr lang="en-US" smtClean="0"/>
              <a:t>5/23/2018</a:t>
            </a:fld>
            <a:endParaRPr lang="en-US"/>
          </a:p>
        </p:txBody>
      </p:sp>
      <p:sp>
        <p:nvSpPr>
          <p:cNvPr id="5" name="Footer Placeholder 4">
            <a:extLst>
              <a:ext uri="{FF2B5EF4-FFF2-40B4-BE49-F238E27FC236}">
                <a16:creationId xmlns:a16="http://schemas.microsoft.com/office/drawing/2014/main" id="{E28EC1A9-22E1-4982-B400-603993DAE315}"/>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73438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33D1-1C2C-40C9-A02A-D51D2591F503}"/>
              </a:ext>
            </a:extLst>
          </p:cNvPr>
          <p:cNvSpPr>
            <a:spLocks noGrp="1"/>
          </p:cNvSpPr>
          <p:nvPr>
            <p:ph type="title"/>
          </p:nvPr>
        </p:nvSpPr>
        <p:spPr/>
        <p:txBody>
          <a:bodyPr>
            <a:normAutofit fontScale="90000"/>
          </a:bodyPr>
          <a:lstStyle/>
          <a:p>
            <a:pPr algn="ctr"/>
            <a:r>
              <a:rPr lang="en-US" sz="4800" dirty="0">
                <a:latin typeface="Sitka Subheading" panose="02000505000000020004" pitchFamily="2" charset="0"/>
              </a:rPr>
              <a:t>Plain language defined by </a:t>
            </a:r>
            <a:r>
              <a:rPr lang="en-US" sz="4800" dirty="0" err="1">
                <a:latin typeface="Sitka Subheading" panose="02000505000000020004" pitchFamily="2" charset="0"/>
              </a:rPr>
              <a:t>cdc</a:t>
            </a:r>
            <a:endParaRPr lang="en-US" sz="4800" dirty="0">
              <a:latin typeface="Sitka Subheading" panose="02000505000000020004" pitchFamily="2" charset="0"/>
            </a:endParaRPr>
          </a:p>
        </p:txBody>
      </p:sp>
      <p:sp>
        <p:nvSpPr>
          <p:cNvPr id="3" name="Content Placeholder 2">
            <a:extLst>
              <a:ext uri="{FF2B5EF4-FFF2-40B4-BE49-F238E27FC236}">
                <a16:creationId xmlns:a16="http://schemas.microsoft.com/office/drawing/2014/main" id="{7DE13143-B4CF-4043-BF8C-AC801EC46CD7}"/>
              </a:ext>
            </a:extLst>
          </p:cNvPr>
          <p:cNvSpPr>
            <a:spLocks noGrp="1"/>
          </p:cNvSpPr>
          <p:nvPr>
            <p:ph idx="1"/>
          </p:nvPr>
        </p:nvSpPr>
        <p:spPr/>
        <p:txBody>
          <a:bodyPr>
            <a:normAutofit/>
          </a:bodyPr>
          <a:lstStyle/>
          <a:p>
            <a:pPr algn="ctr"/>
            <a:r>
              <a:rPr lang="en-US" sz="5400" dirty="0">
                <a:latin typeface="Sitka Subheading" panose="02000505000000020004" pitchFamily="2" charset="0"/>
              </a:rPr>
              <a:t>Organize to serve the audience</a:t>
            </a:r>
          </a:p>
          <a:p>
            <a:pPr algn="ctr"/>
            <a:r>
              <a:rPr lang="en-US" sz="5400" dirty="0">
                <a:latin typeface="Sitka Subheading" panose="02000505000000020004" pitchFamily="2" charset="0"/>
              </a:rPr>
              <a:t>Choose words carefully</a:t>
            </a:r>
          </a:p>
          <a:p>
            <a:pPr algn="ctr"/>
            <a:r>
              <a:rPr lang="en-US" sz="5400" dirty="0">
                <a:latin typeface="Sitka Subheading" panose="02000505000000020004" pitchFamily="2" charset="0"/>
              </a:rPr>
              <a:t>Make information easy to find</a:t>
            </a:r>
          </a:p>
        </p:txBody>
      </p:sp>
      <p:sp>
        <p:nvSpPr>
          <p:cNvPr id="4" name="Date Placeholder 3">
            <a:extLst>
              <a:ext uri="{FF2B5EF4-FFF2-40B4-BE49-F238E27FC236}">
                <a16:creationId xmlns:a16="http://schemas.microsoft.com/office/drawing/2014/main" id="{9DB2516E-DABF-4312-8BE0-AF584DC1954A}"/>
              </a:ext>
            </a:extLst>
          </p:cNvPr>
          <p:cNvSpPr>
            <a:spLocks noGrp="1"/>
          </p:cNvSpPr>
          <p:nvPr>
            <p:ph type="dt" sz="half" idx="10"/>
          </p:nvPr>
        </p:nvSpPr>
        <p:spPr/>
        <p:txBody>
          <a:bodyPr/>
          <a:lstStyle/>
          <a:p>
            <a:fld id="{0B116AEC-AB36-455E-B589-9BAB3F0A39A8}" type="datetime1">
              <a:rPr lang="en-US" smtClean="0"/>
              <a:t>5/23/2018</a:t>
            </a:fld>
            <a:endParaRPr lang="en-US"/>
          </a:p>
        </p:txBody>
      </p:sp>
      <p:sp>
        <p:nvSpPr>
          <p:cNvPr id="5" name="Footer Placeholder 4">
            <a:extLst>
              <a:ext uri="{FF2B5EF4-FFF2-40B4-BE49-F238E27FC236}">
                <a16:creationId xmlns:a16="http://schemas.microsoft.com/office/drawing/2014/main" id="{9058AB27-C6FF-4971-B085-23E69EC85101}"/>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211458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7D6E-341E-4353-92D6-D70D224473AD}"/>
              </a:ext>
            </a:extLst>
          </p:cNvPr>
          <p:cNvSpPr>
            <a:spLocks noGrp="1"/>
          </p:cNvSpPr>
          <p:nvPr>
            <p:ph type="title"/>
          </p:nvPr>
        </p:nvSpPr>
        <p:spPr/>
        <p:txBody>
          <a:bodyPr>
            <a:normAutofit/>
          </a:bodyPr>
          <a:lstStyle/>
          <a:p>
            <a:pPr algn="ctr"/>
            <a:r>
              <a:rPr lang="en-US" sz="6000" dirty="0">
                <a:latin typeface="Sitka Subheading" panose="02000505000000020004" pitchFamily="2" charset="0"/>
              </a:rPr>
              <a:t>Who reads the </a:t>
            </a:r>
            <a:r>
              <a:rPr lang="en-US" sz="6000" dirty="0" err="1">
                <a:latin typeface="Sitka Subheading" panose="02000505000000020004" pitchFamily="2" charset="0"/>
              </a:rPr>
              <a:t>ppi</a:t>
            </a:r>
            <a:r>
              <a:rPr lang="en-US" sz="6000" dirty="0">
                <a:latin typeface="Sitka Subheading" panose="02000505000000020004" pitchFamily="2" charset="0"/>
              </a:rPr>
              <a:t> today?</a:t>
            </a:r>
          </a:p>
        </p:txBody>
      </p:sp>
      <p:sp>
        <p:nvSpPr>
          <p:cNvPr id="3" name="Text Placeholder 2">
            <a:extLst>
              <a:ext uri="{FF2B5EF4-FFF2-40B4-BE49-F238E27FC236}">
                <a16:creationId xmlns:a16="http://schemas.microsoft.com/office/drawing/2014/main" id="{6F28C333-EB21-485E-8649-29C1B863729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71E1D60-B3D5-4F22-BB4B-AD16ABD2BDC1}"/>
              </a:ext>
            </a:extLst>
          </p:cNvPr>
          <p:cNvSpPr>
            <a:spLocks noGrp="1"/>
          </p:cNvSpPr>
          <p:nvPr>
            <p:ph type="dt" sz="half" idx="10"/>
          </p:nvPr>
        </p:nvSpPr>
        <p:spPr/>
        <p:txBody>
          <a:bodyPr/>
          <a:lstStyle/>
          <a:p>
            <a:fld id="{67A474FF-7ABC-47AE-B419-C95D3B1BB4FE}" type="datetime1">
              <a:rPr lang="en-US" smtClean="0"/>
              <a:t>5/23/2018</a:t>
            </a:fld>
            <a:endParaRPr lang="en-US"/>
          </a:p>
        </p:txBody>
      </p:sp>
      <p:sp>
        <p:nvSpPr>
          <p:cNvPr id="5" name="Footer Placeholder 4">
            <a:extLst>
              <a:ext uri="{FF2B5EF4-FFF2-40B4-BE49-F238E27FC236}">
                <a16:creationId xmlns:a16="http://schemas.microsoft.com/office/drawing/2014/main" id="{2CC6FC69-84A8-4944-8FE8-1C0D8BF83717}"/>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239361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68BA-1CF1-4B3E-9DD9-B1CB4E8D0913}"/>
              </a:ext>
            </a:extLst>
          </p:cNvPr>
          <p:cNvSpPr>
            <a:spLocks noGrp="1"/>
          </p:cNvSpPr>
          <p:nvPr>
            <p:ph type="title"/>
          </p:nvPr>
        </p:nvSpPr>
        <p:spPr/>
        <p:txBody>
          <a:bodyPr/>
          <a:lstStyle/>
          <a:p>
            <a:r>
              <a:rPr lang="en-US" dirty="0">
                <a:latin typeface="Sitka Subheading" panose="02000505000000020004" pitchFamily="2" charset="0"/>
              </a:rPr>
              <a:t>What categories are on the current </a:t>
            </a:r>
            <a:r>
              <a:rPr lang="en-US" dirty="0" err="1">
                <a:latin typeface="Sitka Subheading" panose="02000505000000020004" pitchFamily="2" charset="0"/>
              </a:rPr>
              <a:t>ppi</a:t>
            </a:r>
            <a:r>
              <a:rPr lang="en-US" dirty="0">
                <a:latin typeface="Sitka Subheading" panose="02000505000000020004" pitchFamily="2" charset="0"/>
              </a:rPr>
              <a:t>?</a:t>
            </a:r>
            <a:endParaRPr lang="en-US" dirty="0"/>
          </a:p>
        </p:txBody>
      </p:sp>
      <p:sp>
        <p:nvSpPr>
          <p:cNvPr id="3" name="Content Placeholder 2">
            <a:extLst>
              <a:ext uri="{FF2B5EF4-FFF2-40B4-BE49-F238E27FC236}">
                <a16:creationId xmlns:a16="http://schemas.microsoft.com/office/drawing/2014/main" id="{8AE01F22-B98E-4F97-A585-9049AF99EDD9}"/>
              </a:ext>
            </a:extLst>
          </p:cNvPr>
          <p:cNvSpPr>
            <a:spLocks noGrp="1"/>
          </p:cNvSpPr>
          <p:nvPr>
            <p:ph sz="half" idx="1"/>
          </p:nvPr>
        </p:nvSpPr>
        <p:spPr/>
        <p:txBody>
          <a:bodyPr/>
          <a:lstStyle/>
          <a:p>
            <a:r>
              <a:rPr lang="en-US" sz="2000" dirty="0">
                <a:latin typeface="Sitka Subheading" panose="02000505000000020004" pitchFamily="2" charset="0"/>
              </a:rPr>
              <a:t>AUDIENCE RESPONSES</a:t>
            </a:r>
          </a:p>
          <a:p>
            <a:r>
              <a:rPr lang="en-US" sz="2000">
                <a:latin typeface="Sitka Subheading" panose="02000505000000020004" pitchFamily="2" charset="0"/>
              </a:rPr>
              <a:t>MED GUIDES = BIRTH DEFECTS</a:t>
            </a:r>
            <a:endParaRPr lang="en-US" sz="2000" dirty="0">
              <a:latin typeface="Sitka Subheading" panose="02000505000000020004" pitchFamily="2" charset="0"/>
            </a:endParaRPr>
          </a:p>
          <a:p>
            <a:r>
              <a:rPr lang="en-US" sz="2000" dirty="0">
                <a:latin typeface="Sitka Subheading" panose="02000505000000020004" pitchFamily="2" charset="0"/>
              </a:rPr>
              <a:t>USAGE INSTRUCTIONS = INHALERS</a:t>
            </a:r>
          </a:p>
          <a:p>
            <a:r>
              <a:rPr lang="en-US" sz="2000" dirty="0">
                <a:latin typeface="Sitka Subheading" panose="02000505000000020004" pitchFamily="2" charset="0"/>
              </a:rPr>
              <a:t>WARNINGS</a:t>
            </a:r>
          </a:p>
          <a:p>
            <a:r>
              <a:rPr lang="en-US" sz="2000" dirty="0">
                <a:latin typeface="Sitka Subheading" panose="02000505000000020004" pitchFamily="2" charset="0"/>
              </a:rPr>
              <a:t>USED FOR</a:t>
            </a:r>
          </a:p>
          <a:p>
            <a:r>
              <a:rPr lang="en-US" sz="2000" dirty="0">
                <a:latin typeface="Sitka Subheading" panose="02000505000000020004" pitchFamily="2" charset="0"/>
              </a:rPr>
              <a:t>TELL DOCTOR BEFORE TAKING</a:t>
            </a:r>
          </a:p>
          <a:p>
            <a:r>
              <a:rPr lang="en-US" sz="2000" dirty="0">
                <a:latin typeface="Sitka Subheading" panose="02000505000000020004" pitchFamily="2" charset="0"/>
              </a:rPr>
              <a:t>THINGS TO KNOW</a:t>
            </a:r>
          </a:p>
          <a:p>
            <a:endParaRPr lang="en-US" dirty="0"/>
          </a:p>
        </p:txBody>
      </p:sp>
      <p:sp>
        <p:nvSpPr>
          <p:cNvPr id="4" name="Content Placeholder 3">
            <a:extLst>
              <a:ext uri="{FF2B5EF4-FFF2-40B4-BE49-F238E27FC236}">
                <a16:creationId xmlns:a16="http://schemas.microsoft.com/office/drawing/2014/main" id="{C9010704-C3E9-4343-A554-F7D58F6B9EEE}"/>
              </a:ext>
            </a:extLst>
          </p:cNvPr>
          <p:cNvSpPr>
            <a:spLocks noGrp="1"/>
          </p:cNvSpPr>
          <p:nvPr>
            <p:ph sz="half" idx="2"/>
          </p:nvPr>
        </p:nvSpPr>
        <p:spPr/>
        <p:txBody>
          <a:bodyPr>
            <a:noAutofit/>
          </a:bodyPr>
          <a:lstStyle/>
          <a:p>
            <a:r>
              <a:rPr lang="en-US" sz="2400" dirty="0">
                <a:latin typeface="Sitka Subheading" panose="02000505000000020004" pitchFamily="2" charset="0"/>
              </a:rPr>
              <a:t>CONTACT MD RIGHT AWAY</a:t>
            </a:r>
          </a:p>
          <a:p>
            <a:r>
              <a:rPr lang="en-US" sz="2400" dirty="0">
                <a:latin typeface="Sitka Subheading" panose="02000505000000020004" pitchFamily="2" charset="0"/>
              </a:rPr>
              <a:t>SIDE EFFECTS</a:t>
            </a:r>
          </a:p>
          <a:p>
            <a:r>
              <a:rPr lang="en-US" sz="2400" dirty="0">
                <a:latin typeface="Sitka Subheading" panose="02000505000000020004" pitchFamily="2" charset="0"/>
              </a:rPr>
              <a:t>HOW TO TAKE</a:t>
            </a:r>
          </a:p>
          <a:p>
            <a:r>
              <a:rPr lang="en-US" sz="2400" dirty="0">
                <a:latin typeface="Sitka Subheading" panose="02000505000000020004" pitchFamily="2" charset="0"/>
              </a:rPr>
              <a:t>MISSED DOSE</a:t>
            </a:r>
          </a:p>
          <a:p>
            <a:r>
              <a:rPr lang="en-US" sz="2400" dirty="0">
                <a:latin typeface="Sitka Subheading" panose="02000505000000020004" pitchFamily="2" charset="0"/>
              </a:rPr>
              <a:t>STORAGE</a:t>
            </a:r>
          </a:p>
          <a:p>
            <a:r>
              <a:rPr lang="en-US" sz="2400" dirty="0">
                <a:latin typeface="Sitka Subheading" panose="02000505000000020004" pitchFamily="2" charset="0"/>
              </a:rPr>
              <a:t>GENERAL FACTS</a:t>
            </a:r>
          </a:p>
          <a:p>
            <a:r>
              <a:rPr lang="en-US" sz="2400" dirty="0">
                <a:latin typeface="Sitka Subheading" panose="02000505000000020004" pitchFamily="2" charset="0"/>
              </a:rPr>
              <a:t>DO NOT FLUSH</a:t>
            </a:r>
          </a:p>
        </p:txBody>
      </p:sp>
      <p:sp>
        <p:nvSpPr>
          <p:cNvPr id="5" name="Date Placeholder 4">
            <a:extLst>
              <a:ext uri="{FF2B5EF4-FFF2-40B4-BE49-F238E27FC236}">
                <a16:creationId xmlns:a16="http://schemas.microsoft.com/office/drawing/2014/main" id="{E7D41CD1-5733-40AC-A2C1-C6217418902C}"/>
              </a:ext>
            </a:extLst>
          </p:cNvPr>
          <p:cNvSpPr>
            <a:spLocks noGrp="1"/>
          </p:cNvSpPr>
          <p:nvPr>
            <p:ph type="dt" sz="half" idx="10"/>
          </p:nvPr>
        </p:nvSpPr>
        <p:spPr/>
        <p:txBody>
          <a:bodyPr/>
          <a:lstStyle/>
          <a:p>
            <a:fld id="{C123D525-7618-483A-A1F4-95789A545143}" type="datetime1">
              <a:rPr lang="en-US" smtClean="0"/>
              <a:t>5/23/2018</a:t>
            </a:fld>
            <a:endParaRPr lang="en-US"/>
          </a:p>
        </p:txBody>
      </p:sp>
      <p:sp>
        <p:nvSpPr>
          <p:cNvPr id="6" name="Footer Placeholder 5">
            <a:extLst>
              <a:ext uri="{FF2B5EF4-FFF2-40B4-BE49-F238E27FC236}">
                <a16:creationId xmlns:a16="http://schemas.microsoft.com/office/drawing/2014/main" id="{CEEB131E-BAC5-45AA-83F7-1C3D6F6BBD14}"/>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267206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97CA-103F-484C-BFA8-85B76D7E8A05}"/>
              </a:ext>
            </a:extLst>
          </p:cNvPr>
          <p:cNvSpPr>
            <a:spLocks noGrp="1"/>
          </p:cNvSpPr>
          <p:nvPr>
            <p:ph type="title"/>
          </p:nvPr>
        </p:nvSpPr>
        <p:spPr/>
        <p:txBody>
          <a:bodyPr>
            <a:normAutofit fontScale="90000"/>
          </a:bodyPr>
          <a:lstStyle/>
          <a:p>
            <a:pPr algn="ctr"/>
            <a:r>
              <a:rPr lang="en-US" sz="6000" dirty="0">
                <a:latin typeface="Sitka Subheading" panose="02000505000000020004" pitchFamily="2" charset="0"/>
              </a:rPr>
              <a:t>PACKAGE INSERT EXAMPLES </a:t>
            </a:r>
          </a:p>
        </p:txBody>
      </p:sp>
      <p:sp>
        <p:nvSpPr>
          <p:cNvPr id="3" name="Content Placeholder 2">
            <a:extLst>
              <a:ext uri="{FF2B5EF4-FFF2-40B4-BE49-F238E27FC236}">
                <a16:creationId xmlns:a16="http://schemas.microsoft.com/office/drawing/2014/main" id="{A04E36FA-D28B-4FF1-B44E-9DEC1C0F7025}"/>
              </a:ext>
            </a:extLst>
          </p:cNvPr>
          <p:cNvSpPr>
            <a:spLocks noGrp="1"/>
          </p:cNvSpPr>
          <p:nvPr>
            <p:ph idx="1"/>
          </p:nvPr>
        </p:nvSpPr>
        <p:spPr/>
        <p:txBody>
          <a:bodyPr>
            <a:normAutofit/>
          </a:bodyPr>
          <a:lstStyle/>
          <a:p>
            <a:r>
              <a:rPr lang="en-US" sz="2400" dirty="0"/>
              <a:t>CIPRODEX</a:t>
            </a:r>
          </a:p>
          <a:p>
            <a:r>
              <a:rPr lang="en-US" sz="2400" dirty="0"/>
              <a:t>FEMCON FE</a:t>
            </a:r>
          </a:p>
          <a:p>
            <a:r>
              <a:rPr lang="en-US" sz="2400" dirty="0"/>
              <a:t>AMIODARONE</a:t>
            </a:r>
          </a:p>
          <a:p>
            <a:r>
              <a:rPr lang="en-US" sz="2400" dirty="0"/>
              <a:t>FLOVENT</a:t>
            </a:r>
          </a:p>
        </p:txBody>
      </p:sp>
      <p:sp>
        <p:nvSpPr>
          <p:cNvPr id="4" name="Date Placeholder 3">
            <a:extLst>
              <a:ext uri="{FF2B5EF4-FFF2-40B4-BE49-F238E27FC236}">
                <a16:creationId xmlns:a16="http://schemas.microsoft.com/office/drawing/2014/main" id="{56F32D65-0D55-45D0-BDBD-E180AFA93713}"/>
              </a:ext>
            </a:extLst>
          </p:cNvPr>
          <p:cNvSpPr>
            <a:spLocks noGrp="1"/>
          </p:cNvSpPr>
          <p:nvPr>
            <p:ph type="dt" sz="half" idx="10"/>
          </p:nvPr>
        </p:nvSpPr>
        <p:spPr/>
        <p:txBody>
          <a:bodyPr/>
          <a:lstStyle/>
          <a:p>
            <a:fld id="{0507C7DB-CC8F-4B54-8DB6-BE71A122D651}" type="datetime1">
              <a:rPr lang="en-US" smtClean="0"/>
              <a:t>5/23/2018</a:t>
            </a:fld>
            <a:endParaRPr lang="en-US"/>
          </a:p>
        </p:txBody>
      </p:sp>
      <p:sp>
        <p:nvSpPr>
          <p:cNvPr id="5" name="Footer Placeholder 4">
            <a:extLst>
              <a:ext uri="{FF2B5EF4-FFF2-40B4-BE49-F238E27FC236}">
                <a16:creationId xmlns:a16="http://schemas.microsoft.com/office/drawing/2014/main" id="{BA7AE653-83DF-4182-A317-76623CF38E98}"/>
              </a:ext>
            </a:extLst>
          </p:cNvPr>
          <p:cNvSpPr>
            <a:spLocks noGrp="1"/>
          </p:cNvSpPr>
          <p:nvPr>
            <p:ph type="ftr" sz="quarter" idx="11"/>
          </p:nvPr>
        </p:nvSpPr>
        <p:spPr/>
        <p:txBody>
          <a:bodyPr/>
          <a:lstStyle/>
          <a:p>
            <a:r>
              <a:rPr lang="en-US"/>
              <a:t>Copyright May 2018 Tenille L. Lawson, BCPS-THE WRITE SCRIPT DELIVERS LLC</a:t>
            </a:r>
            <a:endParaRPr lang="en-US" dirty="0"/>
          </a:p>
        </p:txBody>
      </p:sp>
      <p:pic>
        <p:nvPicPr>
          <p:cNvPr id="9" name="Picture 8">
            <a:extLst>
              <a:ext uri="{FF2B5EF4-FFF2-40B4-BE49-F238E27FC236}">
                <a16:creationId xmlns:a16="http://schemas.microsoft.com/office/drawing/2014/main" id="{46F12D8A-5FC8-411F-A706-DECC7D99A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846" y="1853755"/>
            <a:ext cx="8202979" cy="4199725"/>
          </a:xfrm>
          <a:prstGeom prst="rect">
            <a:avLst/>
          </a:prstGeom>
        </p:spPr>
      </p:pic>
    </p:spTree>
    <p:extLst>
      <p:ext uri="{BB962C8B-B14F-4D97-AF65-F5344CB8AC3E}">
        <p14:creationId xmlns:p14="http://schemas.microsoft.com/office/powerpoint/2010/main" val="415350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DBB8-38A2-4F7D-84A9-A64DBE63F9D6}"/>
              </a:ext>
            </a:extLst>
          </p:cNvPr>
          <p:cNvSpPr>
            <a:spLocks noGrp="1"/>
          </p:cNvSpPr>
          <p:nvPr>
            <p:ph type="title"/>
          </p:nvPr>
        </p:nvSpPr>
        <p:spPr/>
        <p:txBody>
          <a:bodyPr>
            <a:normAutofit/>
          </a:bodyPr>
          <a:lstStyle/>
          <a:p>
            <a:pPr algn="ctr"/>
            <a:r>
              <a:rPr lang="en-US" sz="8000" dirty="0">
                <a:latin typeface="Sitka Subheading" panose="02000505000000020004" pitchFamily="2" charset="0"/>
              </a:rPr>
              <a:t>introduction</a:t>
            </a:r>
          </a:p>
        </p:txBody>
      </p:sp>
      <p:sp>
        <p:nvSpPr>
          <p:cNvPr id="3" name="Text Placeholder 2">
            <a:extLst>
              <a:ext uri="{FF2B5EF4-FFF2-40B4-BE49-F238E27FC236}">
                <a16:creationId xmlns:a16="http://schemas.microsoft.com/office/drawing/2014/main" id="{9E9693EB-832C-4EDD-88EE-4D17C1FBFE97}"/>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41318898-7580-4956-8F88-0CEFA38726CB}"/>
              </a:ext>
            </a:extLst>
          </p:cNvPr>
          <p:cNvSpPr>
            <a:spLocks noGrp="1"/>
          </p:cNvSpPr>
          <p:nvPr>
            <p:ph type="dt" sz="half" idx="10"/>
          </p:nvPr>
        </p:nvSpPr>
        <p:spPr/>
        <p:txBody>
          <a:bodyPr/>
          <a:lstStyle/>
          <a:p>
            <a:fld id="{BBB5678B-861C-46A6-ABB5-A629FC2BAC18}" type="datetime1">
              <a:rPr lang="en-US" smtClean="0"/>
              <a:t>5/23/2018</a:t>
            </a:fld>
            <a:endParaRPr lang="en-US"/>
          </a:p>
        </p:txBody>
      </p:sp>
      <p:sp>
        <p:nvSpPr>
          <p:cNvPr id="5" name="Footer Placeholder 4">
            <a:extLst>
              <a:ext uri="{FF2B5EF4-FFF2-40B4-BE49-F238E27FC236}">
                <a16:creationId xmlns:a16="http://schemas.microsoft.com/office/drawing/2014/main" id="{86696718-B396-4643-B98D-7A32B9418EAF}"/>
              </a:ext>
            </a:extLst>
          </p:cNvPr>
          <p:cNvSpPr>
            <a:spLocks noGrp="1"/>
          </p:cNvSpPr>
          <p:nvPr>
            <p:ph type="ftr" sz="quarter" idx="11"/>
          </p:nvPr>
        </p:nvSpPr>
        <p:spPr>
          <a:xfrm>
            <a:off x="1451201" y="329308"/>
            <a:ext cx="5937289" cy="309201"/>
          </a:xfrm>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181101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2D9E-9017-4103-90D5-1B7F101BDC8E}"/>
              </a:ext>
            </a:extLst>
          </p:cNvPr>
          <p:cNvSpPr>
            <a:spLocks noGrp="1"/>
          </p:cNvSpPr>
          <p:nvPr>
            <p:ph type="title"/>
          </p:nvPr>
        </p:nvSpPr>
        <p:spPr/>
        <p:txBody>
          <a:bodyPr>
            <a:normAutofit/>
          </a:bodyPr>
          <a:lstStyle/>
          <a:p>
            <a:pPr algn="ctr"/>
            <a:r>
              <a:rPr lang="en-US" sz="5400" dirty="0">
                <a:latin typeface="Sitka Subheading" panose="02000505000000020004" pitchFamily="2" charset="0"/>
              </a:rPr>
              <a:t>Amiodarone outcome</a:t>
            </a:r>
          </a:p>
        </p:txBody>
      </p:sp>
      <p:sp>
        <p:nvSpPr>
          <p:cNvPr id="3" name="Content Placeholder 2">
            <a:extLst>
              <a:ext uri="{FF2B5EF4-FFF2-40B4-BE49-F238E27FC236}">
                <a16:creationId xmlns:a16="http://schemas.microsoft.com/office/drawing/2014/main" id="{C5FBD103-F24B-4D41-8230-3C86875F8D32}"/>
              </a:ext>
            </a:extLst>
          </p:cNvPr>
          <p:cNvSpPr>
            <a:spLocks noGrp="1"/>
          </p:cNvSpPr>
          <p:nvPr>
            <p:ph idx="1"/>
          </p:nvPr>
        </p:nvSpPr>
        <p:spPr/>
        <p:txBody>
          <a:bodyPr>
            <a:normAutofit/>
          </a:bodyPr>
          <a:lstStyle/>
          <a:p>
            <a:pPr algn="ctr"/>
            <a:r>
              <a:rPr lang="en-US" sz="3200" dirty="0">
                <a:latin typeface="Sitka Subheading" panose="02000505000000020004" pitchFamily="2" charset="0"/>
              </a:rPr>
              <a:t>Patient’s medication was updated to reflect safe dose</a:t>
            </a:r>
          </a:p>
          <a:p>
            <a:pPr algn="ctr"/>
            <a:r>
              <a:rPr lang="en-US" sz="3200" dirty="0">
                <a:latin typeface="Sitka Subheading" panose="02000505000000020004" pitchFamily="2" charset="0"/>
              </a:rPr>
              <a:t>Patient was contacted to explain change and to assist with questions</a:t>
            </a:r>
          </a:p>
          <a:p>
            <a:pPr algn="ctr"/>
            <a:r>
              <a:rPr lang="en-US" sz="3200" dirty="0">
                <a:latin typeface="Sitka Subheading" panose="02000505000000020004" pitchFamily="2" charset="0"/>
              </a:rPr>
              <a:t>Patient was advised to speak with pharmacist and physician before next refill </a:t>
            </a:r>
          </a:p>
        </p:txBody>
      </p:sp>
      <p:sp>
        <p:nvSpPr>
          <p:cNvPr id="4" name="Date Placeholder 3">
            <a:extLst>
              <a:ext uri="{FF2B5EF4-FFF2-40B4-BE49-F238E27FC236}">
                <a16:creationId xmlns:a16="http://schemas.microsoft.com/office/drawing/2014/main" id="{EC21CEA5-B55C-488F-9A86-E9CE8C03DE51}"/>
              </a:ext>
            </a:extLst>
          </p:cNvPr>
          <p:cNvSpPr>
            <a:spLocks noGrp="1"/>
          </p:cNvSpPr>
          <p:nvPr>
            <p:ph type="dt" sz="half" idx="10"/>
          </p:nvPr>
        </p:nvSpPr>
        <p:spPr/>
        <p:txBody>
          <a:bodyPr/>
          <a:lstStyle/>
          <a:p>
            <a:fld id="{0B116AEC-AB36-455E-B589-9BAB3F0A39A8}" type="datetime1">
              <a:rPr lang="en-US" smtClean="0"/>
              <a:t>5/23/2018</a:t>
            </a:fld>
            <a:endParaRPr lang="en-US"/>
          </a:p>
        </p:txBody>
      </p:sp>
      <p:sp>
        <p:nvSpPr>
          <p:cNvPr id="5" name="Footer Placeholder 4">
            <a:extLst>
              <a:ext uri="{FF2B5EF4-FFF2-40B4-BE49-F238E27FC236}">
                <a16:creationId xmlns:a16="http://schemas.microsoft.com/office/drawing/2014/main" id="{B3FE8333-072A-4B19-9E94-F52F6B6FCF92}"/>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155446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DAD1-AC9A-43B3-9329-C7E319DEDD6D}"/>
              </a:ext>
            </a:extLst>
          </p:cNvPr>
          <p:cNvSpPr>
            <a:spLocks noGrp="1"/>
          </p:cNvSpPr>
          <p:nvPr>
            <p:ph type="title"/>
          </p:nvPr>
        </p:nvSpPr>
        <p:spPr/>
        <p:txBody>
          <a:bodyPr>
            <a:normAutofit fontScale="90000"/>
          </a:bodyPr>
          <a:lstStyle/>
          <a:p>
            <a:pPr algn="ctr"/>
            <a:r>
              <a:rPr lang="en-US" sz="6600" dirty="0">
                <a:latin typeface="Sitka Subheading" panose="02000505000000020004" pitchFamily="2" charset="0"/>
              </a:rPr>
              <a:t>Where are we now?</a:t>
            </a:r>
          </a:p>
        </p:txBody>
      </p:sp>
      <p:sp>
        <p:nvSpPr>
          <p:cNvPr id="3" name="Text Placeholder 2">
            <a:extLst>
              <a:ext uri="{FF2B5EF4-FFF2-40B4-BE49-F238E27FC236}">
                <a16:creationId xmlns:a16="http://schemas.microsoft.com/office/drawing/2014/main" id="{500AEBED-CA59-4CCE-86EB-9654C133D8ED}"/>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4D776FC-67CD-4A31-A980-9E56F46E670B}"/>
              </a:ext>
            </a:extLst>
          </p:cNvPr>
          <p:cNvSpPr>
            <a:spLocks noGrp="1"/>
          </p:cNvSpPr>
          <p:nvPr>
            <p:ph type="dt" sz="half" idx="10"/>
          </p:nvPr>
        </p:nvSpPr>
        <p:spPr/>
        <p:txBody>
          <a:bodyPr/>
          <a:lstStyle/>
          <a:p>
            <a:fld id="{CEBFA85F-F0CB-4D27-A4D1-F164B066467A}" type="datetime1">
              <a:rPr lang="en-US" smtClean="0"/>
              <a:t>5/23/2018</a:t>
            </a:fld>
            <a:endParaRPr lang="en-US"/>
          </a:p>
        </p:txBody>
      </p:sp>
      <p:sp>
        <p:nvSpPr>
          <p:cNvPr id="5" name="Footer Placeholder 4">
            <a:extLst>
              <a:ext uri="{FF2B5EF4-FFF2-40B4-BE49-F238E27FC236}">
                <a16:creationId xmlns:a16="http://schemas.microsoft.com/office/drawing/2014/main" id="{73E3D673-64DC-4D4B-92FA-34843A1FE6F0}"/>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346926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54A46-32E0-4C2C-9781-1ED993EFC041}"/>
              </a:ext>
            </a:extLst>
          </p:cNvPr>
          <p:cNvSpPr>
            <a:spLocks noGrp="1"/>
          </p:cNvSpPr>
          <p:nvPr>
            <p:ph type="title"/>
          </p:nvPr>
        </p:nvSpPr>
        <p:spPr/>
        <p:txBody>
          <a:bodyPr>
            <a:normAutofit/>
          </a:bodyPr>
          <a:lstStyle/>
          <a:p>
            <a:pPr algn="ctr"/>
            <a:r>
              <a:rPr lang="en-US" sz="3200" dirty="0">
                <a:latin typeface="Sitka Subheading" panose="02000505000000020004" pitchFamily="2" charset="0"/>
              </a:rPr>
              <a:t>Progression of patient information access</a:t>
            </a:r>
          </a:p>
        </p:txBody>
      </p:sp>
      <p:graphicFrame>
        <p:nvGraphicFramePr>
          <p:cNvPr id="6" name="Content Placeholder 5">
            <a:extLst>
              <a:ext uri="{FF2B5EF4-FFF2-40B4-BE49-F238E27FC236}">
                <a16:creationId xmlns:a16="http://schemas.microsoft.com/office/drawing/2014/main" id="{0EC08F1D-34C5-4326-8554-BE9E055F8DB6}"/>
              </a:ext>
            </a:extLst>
          </p:cNvPr>
          <p:cNvGraphicFramePr>
            <a:graphicFrameLocks noGrp="1"/>
          </p:cNvGraphicFramePr>
          <p:nvPr>
            <p:ph idx="1"/>
            <p:extLst>
              <p:ext uri="{D42A27DB-BD31-4B8C-83A1-F6EECF244321}">
                <p14:modId xmlns:p14="http://schemas.microsoft.com/office/powerpoint/2010/main" val="2617400269"/>
              </p:ext>
            </p:extLst>
          </p:nvPr>
        </p:nvGraphicFramePr>
        <p:xfrm>
          <a:off x="1450975" y="2016125"/>
          <a:ext cx="960120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84BE94EF-659C-4E4F-ABF9-48ED83875AC6}"/>
              </a:ext>
            </a:extLst>
          </p:cNvPr>
          <p:cNvSpPr>
            <a:spLocks noGrp="1"/>
          </p:cNvSpPr>
          <p:nvPr>
            <p:ph type="dt" sz="half" idx="10"/>
          </p:nvPr>
        </p:nvSpPr>
        <p:spPr/>
        <p:txBody>
          <a:bodyPr/>
          <a:lstStyle/>
          <a:p>
            <a:fld id="{06AED86B-067A-45FC-9FA4-A1C8065A7DF6}" type="datetime1">
              <a:rPr lang="en-US" smtClean="0"/>
              <a:t>5/23/2018</a:t>
            </a:fld>
            <a:endParaRPr lang="en-US"/>
          </a:p>
        </p:txBody>
      </p:sp>
      <p:sp>
        <p:nvSpPr>
          <p:cNvPr id="5" name="Footer Placeholder 4">
            <a:extLst>
              <a:ext uri="{FF2B5EF4-FFF2-40B4-BE49-F238E27FC236}">
                <a16:creationId xmlns:a16="http://schemas.microsoft.com/office/drawing/2014/main" id="{3E6D0AAC-F50E-4C10-B046-078AC79C9F43}"/>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296404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4D3B-7918-4B51-907F-A8B691CFB0EB}"/>
              </a:ext>
            </a:extLst>
          </p:cNvPr>
          <p:cNvSpPr>
            <a:spLocks noGrp="1"/>
          </p:cNvSpPr>
          <p:nvPr>
            <p:ph type="title"/>
          </p:nvPr>
        </p:nvSpPr>
        <p:spPr/>
        <p:txBody>
          <a:bodyPr>
            <a:normAutofit/>
          </a:bodyPr>
          <a:lstStyle/>
          <a:p>
            <a:pPr algn="ctr"/>
            <a:r>
              <a:rPr lang="en-US" sz="6000" dirty="0">
                <a:latin typeface="Sitka Subheading" panose="02000505000000020004" pitchFamily="2" charset="0"/>
              </a:rPr>
              <a:t>Personal responsibility? </a:t>
            </a:r>
          </a:p>
        </p:txBody>
      </p:sp>
      <p:sp>
        <p:nvSpPr>
          <p:cNvPr id="3" name="Text Placeholder 2">
            <a:extLst>
              <a:ext uri="{FF2B5EF4-FFF2-40B4-BE49-F238E27FC236}">
                <a16:creationId xmlns:a16="http://schemas.microsoft.com/office/drawing/2014/main" id="{F5013FD8-2BFC-4F6A-BB1D-64080A12406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8AB8530-0E35-4A00-9119-1CA501131950}"/>
              </a:ext>
            </a:extLst>
          </p:cNvPr>
          <p:cNvSpPr>
            <a:spLocks noGrp="1"/>
          </p:cNvSpPr>
          <p:nvPr>
            <p:ph type="dt" sz="half" idx="10"/>
          </p:nvPr>
        </p:nvSpPr>
        <p:spPr/>
        <p:txBody>
          <a:bodyPr/>
          <a:lstStyle/>
          <a:p>
            <a:fld id="{71938792-41C3-494D-A284-57FA7075E808}" type="datetime1">
              <a:rPr lang="en-US" smtClean="0"/>
              <a:t>5/23/2018</a:t>
            </a:fld>
            <a:endParaRPr lang="en-US"/>
          </a:p>
        </p:txBody>
      </p:sp>
      <p:sp>
        <p:nvSpPr>
          <p:cNvPr id="5" name="Footer Placeholder 4">
            <a:extLst>
              <a:ext uri="{FF2B5EF4-FFF2-40B4-BE49-F238E27FC236}">
                <a16:creationId xmlns:a16="http://schemas.microsoft.com/office/drawing/2014/main" id="{5EBF8D30-5E90-41C6-ACAC-4778FDC45B84}"/>
              </a:ext>
            </a:extLst>
          </p:cNvPr>
          <p:cNvSpPr>
            <a:spLocks noGrp="1"/>
          </p:cNvSpPr>
          <p:nvPr>
            <p:ph type="ftr" sz="quarter" idx="11"/>
          </p:nvPr>
        </p:nvSpPr>
        <p:spPr/>
        <p:txBody>
          <a:bodyPr/>
          <a:lstStyle/>
          <a:p>
            <a:r>
              <a:rPr lang="en-US" dirty="0"/>
              <a:t>Copyright May 2018 Tenille L. Lawson, BCPS-THE WRITE SCRIPT DELIVERS LLC</a:t>
            </a:r>
          </a:p>
        </p:txBody>
      </p:sp>
    </p:spTree>
    <p:extLst>
      <p:ext uri="{BB962C8B-B14F-4D97-AF65-F5344CB8AC3E}">
        <p14:creationId xmlns:p14="http://schemas.microsoft.com/office/powerpoint/2010/main" val="246233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083B-EB60-4667-977A-39BF83E24D62}"/>
              </a:ext>
            </a:extLst>
          </p:cNvPr>
          <p:cNvSpPr>
            <a:spLocks noGrp="1"/>
          </p:cNvSpPr>
          <p:nvPr>
            <p:ph type="title"/>
          </p:nvPr>
        </p:nvSpPr>
        <p:spPr/>
        <p:txBody>
          <a:bodyPr>
            <a:normAutofit/>
          </a:bodyPr>
          <a:lstStyle/>
          <a:p>
            <a:pPr algn="ctr"/>
            <a:r>
              <a:rPr lang="en-US" sz="6000" dirty="0">
                <a:latin typeface="Sitka Subheading" panose="02000505000000020004" pitchFamily="2" charset="0"/>
              </a:rPr>
              <a:t>Find </a:t>
            </a:r>
            <a:r>
              <a:rPr lang="en-US" sz="6000" dirty="0" err="1">
                <a:latin typeface="Sitka Subheading" panose="02000505000000020004" pitchFamily="2" charset="0"/>
              </a:rPr>
              <a:t>ouT</a:t>
            </a:r>
            <a:r>
              <a:rPr lang="en-US" sz="6000" dirty="0">
                <a:latin typeface="Sitka Subheading" panose="02000505000000020004" pitchFamily="2" charset="0"/>
              </a:rPr>
              <a:t> for yourself!</a:t>
            </a:r>
          </a:p>
        </p:txBody>
      </p:sp>
      <p:sp>
        <p:nvSpPr>
          <p:cNvPr id="3" name="Content Placeholder 2">
            <a:extLst>
              <a:ext uri="{FF2B5EF4-FFF2-40B4-BE49-F238E27FC236}">
                <a16:creationId xmlns:a16="http://schemas.microsoft.com/office/drawing/2014/main" id="{818A0159-31C5-4B9B-8597-191BD8A84084}"/>
              </a:ext>
            </a:extLst>
          </p:cNvPr>
          <p:cNvSpPr>
            <a:spLocks noGrp="1"/>
          </p:cNvSpPr>
          <p:nvPr>
            <p:ph sz="half" idx="1"/>
          </p:nvPr>
        </p:nvSpPr>
        <p:spPr/>
        <p:txBody>
          <a:bodyPr/>
          <a:lstStyle/>
          <a:p>
            <a:r>
              <a:rPr lang="en-US" dirty="0"/>
              <a:t>Internet access – YouTube, </a:t>
            </a:r>
            <a:r>
              <a:rPr lang="en-US" dirty="0" err="1"/>
              <a:t>DailyMed</a:t>
            </a:r>
            <a:r>
              <a:rPr lang="en-US" dirty="0"/>
              <a:t>, </a:t>
            </a:r>
            <a:r>
              <a:rPr lang="en-US" dirty="0" err="1"/>
              <a:t>FDA.Drugs</a:t>
            </a:r>
            <a:r>
              <a:rPr lang="en-US" dirty="0"/>
              <a:t>, WebMD</a:t>
            </a:r>
          </a:p>
          <a:p>
            <a:r>
              <a:rPr lang="en-US" dirty="0"/>
              <a:t>Call manufacturer directly</a:t>
            </a:r>
          </a:p>
          <a:p>
            <a:r>
              <a:rPr lang="en-US" dirty="0"/>
              <a:t>Call FDA</a:t>
            </a:r>
          </a:p>
          <a:p>
            <a:r>
              <a:rPr lang="en-US" dirty="0"/>
              <a:t>Must read Medication Guide</a:t>
            </a:r>
          </a:p>
          <a:p>
            <a:r>
              <a:rPr lang="en-US" dirty="0"/>
              <a:t>Read Package Insert</a:t>
            </a:r>
          </a:p>
          <a:p>
            <a:r>
              <a:rPr lang="en-US" dirty="0"/>
              <a:t>Read Patient Package Insert</a:t>
            </a:r>
          </a:p>
        </p:txBody>
      </p:sp>
      <p:sp>
        <p:nvSpPr>
          <p:cNvPr id="4" name="Content Placeholder 3">
            <a:extLst>
              <a:ext uri="{FF2B5EF4-FFF2-40B4-BE49-F238E27FC236}">
                <a16:creationId xmlns:a16="http://schemas.microsoft.com/office/drawing/2014/main" id="{60EB0725-998B-4103-8629-7629E9F0538F}"/>
              </a:ext>
            </a:extLst>
          </p:cNvPr>
          <p:cNvSpPr>
            <a:spLocks noGrp="1"/>
          </p:cNvSpPr>
          <p:nvPr>
            <p:ph sz="half" idx="2"/>
          </p:nvPr>
        </p:nvSpPr>
        <p:spPr/>
        <p:txBody>
          <a:bodyPr/>
          <a:lstStyle/>
          <a:p>
            <a:r>
              <a:rPr lang="en-US" sz="2800" dirty="0"/>
              <a:t>Ask MD questions – Personal Responsibility</a:t>
            </a:r>
          </a:p>
          <a:p>
            <a:r>
              <a:rPr lang="en-US" sz="2800" dirty="0"/>
              <a:t>Ask Pharmacist to counsel</a:t>
            </a:r>
          </a:p>
          <a:p>
            <a:r>
              <a:rPr lang="en-US" sz="2800" dirty="0"/>
              <a:t>Read Magazines, Newspapers, watch Doctor Oz</a:t>
            </a:r>
          </a:p>
          <a:p>
            <a:r>
              <a:rPr lang="en-US" sz="2800" dirty="0"/>
              <a:t>Stay Informed</a:t>
            </a:r>
          </a:p>
          <a:p>
            <a:endParaRPr lang="en-US" dirty="0"/>
          </a:p>
        </p:txBody>
      </p:sp>
      <p:sp>
        <p:nvSpPr>
          <p:cNvPr id="5" name="Date Placeholder 4">
            <a:extLst>
              <a:ext uri="{FF2B5EF4-FFF2-40B4-BE49-F238E27FC236}">
                <a16:creationId xmlns:a16="http://schemas.microsoft.com/office/drawing/2014/main" id="{6D9998C0-DAC7-4731-BFE8-314900833EFA}"/>
              </a:ext>
            </a:extLst>
          </p:cNvPr>
          <p:cNvSpPr>
            <a:spLocks noGrp="1"/>
          </p:cNvSpPr>
          <p:nvPr>
            <p:ph type="dt" sz="half" idx="10"/>
          </p:nvPr>
        </p:nvSpPr>
        <p:spPr/>
        <p:txBody>
          <a:bodyPr/>
          <a:lstStyle/>
          <a:p>
            <a:fld id="{9C91D0B5-99E9-4CD2-9172-4ACA159AF779}" type="datetime1">
              <a:rPr lang="en-US" smtClean="0"/>
              <a:t>5/23/2018</a:t>
            </a:fld>
            <a:endParaRPr lang="en-US"/>
          </a:p>
        </p:txBody>
      </p:sp>
      <p:sp>
        <p:nvSpPr>
          <p:cNvPr id="6" name="Footer Placeholder 5">
            <a:extLst>
              <a:ext uri="{FF2B5EF4-FFF2-40B4-BE49-F238E27FC236}">
                <a16:creationId xmlns:a16="http://schemas.microsoft.com/office/drawing/2014/main" id="{78207638-C407-4CB3-841B-EF2C195B3EB7}"/>
              </a:ext>
            </a:extLst>
          </p:cNvPr>
          <p:cNvSpPr>
            <a:spLocks noGrp="1"/>
          </p:cNvSpPr>
          <p:nvPr>
            <p:ph type="ftr" sz="quarter" idx="11"/>
          </p:nvPr>
        </p:nvSpPr>
        <p:spPr/>
        <p:txBody>
          <a:bodyPr/>
          <a:lstStyle/>
          <a:p>
            <a:r>
              <a:rPr lang="en-US" dirty="0"/>
              <a:t>Copyright May 2018 Tenille L. Lawson, BCPS-THE WRITE SCRIPT DELIVERS LLC</a:t>
            </a:r>
          </a:p>
        </p:txBody>
      </p:sp>
    </p:spTree>
    <p:extLst>
      <p:ext uri="{BB962C8B-B14F-4D97-AF65-F5344CB8AC3E}">
        <p14:creationId xmlns:p14="http://schemas.microsoft.com/office/powerpoint/2010/main" val="38066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E475-D9B3-4ECD-BC95-0D212DE790F1}"/>
              </a:ext>
            </a:extLst>
          </p:cNvPr>
          <p:cNvSpPr>
            <a:spLocks noGrp="1"/>
          </p:cNvSpPr>
          <p:nvPr>
            <p:ph type="title"/>
          </p:nvPr>
        </p:nvSpPr>
        <p:spPr/>
        <p:txBody>
          <a:bodyPr>
            <a:normAutofit/>
          </a:bodyPr>
          <a:lstStyle/>
          <a:p>
            <a:pPr algn="ctr"/>
            <a:r>
              <a:rPr lang="en-US" sz="6000" dirty="0">
                <a:latin typeface="Sitka Subheading" panose="02000505000000020004" pitchFamily="2" charset="0"/>
              </a:rPr>
              <a:t>HOW IS IT AVAILABLE?</a:t>
            </a:r>
          </a:p>
        </p:txBody>
      </p:sp>
      <p:sp>
        <p:nvSpPr>
          <p:cNvPr id="3" name="Content Placeholder 2">
            <a:extLst>
              <a:ext uri="{FF2B5EF4-FFF2-40B4-BE49-F238E27FC236}">
                <a16:creationId xmlns:a16="http://schemas.microsoft.com/office/drawing/2014/main" id="{74C74029-2031-452E-A8AA-5336CCAA954D}"/>
              </a:ext>
            </a:extLst>
          </p:cNvPr>
          <p:cNvSpPr>
            <a:spLocks noGrp="1"/>
          </p:cNvSpPr>
          <p:nvPr>
            <p:ph idx="1"/>
          </p:nvPr>
        </p:nvSpPr>
        <p:spPr/>
        <p:txBody>
          <a:bodyPr/>
          <a:lstStyle/>
          <a:p>
            <a:r>
              <a:rPr lang="en-US" sz="3600" dirty="0">
                <a:latin typeface="Sitka Subheading" panose="02000505000000020004" pitchFamily="2" charset="0"/>
              </a:rPr>
              <a:t>Every package mail order or local pharmacy</a:t>
            </a:r>
          </a:p>
          <a:p>
            <a:r>
              <a:rPr lang="en-US" sz="3600" dirty="0">
                <a:latin typeface="Sitka Subheading" panose="02000505000000020004" pitchFamily="2" charset="0"/>
              </a:rPr>
              <a:t>Languages and Translations</a:t>
            </a:r>
          </a:p>
          <a:p>
            <a:r>
              <a:rPr lang="en-US" sz="3600" dirty="0">
                <a:latin typeface="Sitka Subheading" panose="02000505000000020004" pitchFamily="2" charset="0"/>
              </a:rPr>
              <a:t>FDA phone # for ADR’s</a:t>
            </a:r>
          </a:p>
          <a:p>
            <a:r>
              <a:rPr lang="en-US" sz="3600" dirty="0">
                <a:latin typeface="Sitka Subheading" panose="02000505000000020004" pitchFamily="2" charset="0"/>
              </a:rPr>
              <a:t>Contact your Doctor for more info</a:t>
            </a:r>
          </a:p>
          <a:p>
            <a:r>
              <a:rPr lang="en-US" sz="3600" dirty="0">
                <a:latin typeface="Sitka Subheading" panose="02000505000000020004" pitchFamily="2" charset="0"/>
              </a:rPr>
              <a:t>First Data Bank, </a:t>
            </a:r>
            <a:r>
              <a:rPr lang="en-US" sz="3600">
                <a:latin typeface="Sitka Subheading" panose="02000505000000020004" pitchFamily="2" charset="0"/>
              </a:rPr>
              <a:t>Wolters Kluwer</a:t>
            </a:r>
            <a:endParaRPr lang="en-US" sz="3600" dirty="0">
              <a:latin typeface="Sitka Subheading" panose="02000505000000020004" pitchFamily="2" charset="0"/>
            </a:endParaRPr>
          </a:p>
          <a:p>
            <a:endParaRPr lang="en-US" dirty="0"/>
          </a:p>
          <a:p>
            <a:endParaRPr lang="en-US" dirty="0"/>
          </a:p>
        </p:txBody>
      </p:sp>
      <p:sp>
        <p:nvSpPr>
          <p:cNvPr id="4" name="Date Placeholder 3">
            <a:extLst>
              <a:ext uri="{FF2B5EF4-FFF2-40B4-BE49-F238E27FC236}">
                <a16:creationId xmlns:a16="http://schemas.microsoft.com/office/drawing/2014/main" id="{6873C4D7-6879-4DE6-84B5-EF107520F408}"/>
              </a:ext>
            </a:extLst>
          </p:cNvPr>
          <p:cNvSpPr>
            <a:spLocks noGrp="1"/>
          </p:cNvSpPr>
          <p:nvPr>
            <p:ph type="dt" sz="half" idx="10"/>
          </p:nvPr>
        </p:nvSpPr>
        <p:spPr/>
        <p:txBody>
          <a:bodyPr/>
          <a:lstStyle/>
          <a:p>
            <a:fld id="{228F9E26-CED6-4528-B018-30968DC92986}" type="datetime1">
              <a:rPr lang="en-US" smtClean="0"/>
              <a:t>5/23/2018</a:t>
            </a:fld>
            <a:endParaRPr lang="en-US"/>
          </a:p>
        </p:txBody>
      </p:sp>
      <p:sp>
        <p:nvSpPr>
          <p:cNvPr id="5" name="Footer Placeholder 4">
            <a:extLst>
              <a:ext uri="{FF2B5EF4-FFF2-40B4-BE49-F238E27FC236}">
                <a16:creationId xmlns:a16="http://schemas.microsoft.com/office/drawing/2014/main" id="{29FD590D-E624-476C-940C-9A3BC4C9D42D}"/>
              </a:ext>
            </a:extLst>
          </p:cNvPr>
          <p:cNvSpPr>
            <a:spLocks noGrp="1"/>
          </p:cNvSpPr>
          <p:nvPr>
            <p:ph type="ftr" sz="quarter" idx="11"/>
          </p:nvPr>
        </p:nvSpPr>
        <p:spPr/>
        <p:txBody>
          <a:bodyPr/>
          <a:lstStyle/>
          <a:p>
            <a:r>
              <a:rPr lang="en-US" dirty="0"/>
              <a:t>Copyright May 2018 Tenille L. Lawson, BCPS-THE WRITE SCRIPT DELIVERS LLC</a:t>
            </a:r>
          </a:p>
        </p:txBody>
      </p:sp>
    </p:spTree>
    <p:extLst>
      <p:ext uri="{BB962C8B-B14F-4D97-AF65-F5344CB8AC3E}">
        <p14:creationId xmlns:p14="http://schemas.microsoft.com/office/powerpoint/2010/main" val="276724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B031-BA3E-43F1-AC5E-D3A8EE25BD0C}"/>
              </a:ext>
            </a:extLst>
          </p:cNvPr>
          <p:cNvSpPr>
            <a:spLocks noGrp="1"/>
          </p:cNvSpPr>
          <p:nvPr>
            <p:ph type="title"/>
          </p:nvPr>
        </p:nvSpPr>
        <p:spPr/>
        <p:txBody>
          <a:bodyPr>
            <a:normAutofit/>
          </a:bodyPr>
          <a:lstStyle/>
          <a:p>
            <a:pPr algn="ctr"/>
            <a:r>
              <a:rPr lang="en-US" sz="6600" dirty="0">
                <a:latin typeface="Sitka Subheading" panose="02000505000000020004" pitchFamily="2" charset="0"/>
              </a:rPr>
              <a:t>Where do we find it?</a:t>
            </a:r>
          </a:p>
        </p:txBody>
      </p:sp>
      <p:sp>
        <p:nvSpPr>
          <p:cNvPr id="3" name="Text Placeholder 2">
            <a:extLst>
              <a:ext uri="{FF2B5EF4-FFF2-40B4-BE49-F238E27FC236}">
                <a16:creationId xmlns:a16="http://schemas.microsoft.com/office/drawing/2014/main" id="{227FA100-A8D5-4E2C-B454-7874609D4989}"/>
              </a:ext>
            </a:extLst>
          </p:cNvPr>
          <p:cNvSpPr>
            <a:spLocks noGrp="1"/>
          </p:cNvSpPr>
          <p:nvPr>
            <p:ph type="body" idx="1"/>
          </p:nvPr>
        </p:nvSpPr>
        <p:spPr/>
        <p:txBody>
          <a:bodyPr/>
          <a:lstStyle/>
          <a:p>
            <a:r>
              <a:rPr lang="en-US" dirty="0"/>
              <a:t>		</a:t>
            </a:r>
          </a:p>
        </p:txBody>
      </p:sp>
      <p:pic>
        <p:nvPicPr>
          <p:cNvPr id="12" name="Content Placeholder 11">
            <a:extLst>
              <a:ext uri="{FF2B5EF4-FFF2-40B4-BE49-F238E27FC236}">
                <a16:creationId xmlns:a16="http://schemas.microsoft.com/office/drawing/2014/main" id="{409E0E4C-76FA-45FA-A271-0264ADC114E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5740" y="2026137"/>
            <a:ext cx="6009171" cy="3843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a:extLst>
              <a:ext uri="{FF2B5EF4-FFF2-40B4-BE49-F238E27FC236}">
                <a16:creationId xmlns:a16="http://schemas.microsoft.com/office/drawing/2014/main" id="{88F3F8C5-7415-4ED0-9E32-244016B19D30}"/>
              </a:ext>
            </a:extLst>
          </p:cNvPr>
          <p:cNvSpPr>
            <a:spLocks noGrp="1"/>
          </p:cNvSpPr>
          <p:nvPr>
            <p:ph type="body" sz="quarter" idx="3"/>
          </p:nvPr>
        </p:nvSpPr>
        <p:spPr/>
        <p:txBody>
          <a:bodyPr/>
          <a:lstStyle/>
          <a:p>
            <a:endParaRPr lang="en-US" dirty="0"/>
          </a:p>
        </p:txBody>
      </p:sp>
      <p:pic>
        <p:nvPicPr>
          <p:cNvPr id="10" name="Content Placeholder 9">
            <a:extLst>
              <a:ext uri="{FF2B5EF4-FFF2-40B4-BE49-F238E27FC236}">
                <a16:creationId xmlns:a16="http://schemas.microsoft.com/office/drawing/2014/main" id="{F5FBCAF1-2772-4D2F-BE4E-DDA6BC036D0E}"/>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233916" y="2026138"/>
            <a:ext cx="5327097" cy="3843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Date Placeholder 6">
            <a:extLst>
              <a:ext uri="{FF2B5EF4-FFF2-40B4-BE49-F238E27FC236}">
                <a16:creationId xmlns:a16="http://schemas.microsoft.com/office/drawing/2014/main" id="{FD88496D-08F4-42C2-8827-549E8247FD23}"/>
              </a:ext>
            </a:extLst>
          </p:cNvPr>
          <p:cNvSpPr>
            <a:spLocks noGrp="1"/>
          </p:cNvSpPr>
          <p:nvPr>
            <p:ph type="dt" sz="half" idx="10"/>
          </p:nvPr>
        </p:nvSpPr>
        <p:spPr/>
        <p:txBody>
          <a:bodyPr/>
          <a:lstStyle/>
          <a:p>
            <a:fld id="{E88C9D4E-A302-4FAD-9803-02BC8D4452B6}" type="datetime1">
              <a:rPr lang="en-US" smtClean="0"/>
              <a:t>5/23/2018</a:t>
            </a:fld>
            <a:endParaRPr lang="en-US"/>
          </a:p>
        </p:txBody>
      </p:sp>
      <p:sp>
        <p:nvSpPr>
          <p:cNvPr id="8" name="Footer Placeholder 7">
            <a:extLst>
              <a:ext uri="{FF2B5EF4-FFF2-40B4-BE49-F238E27FC236}">
                <a16:creationId xmlns:a16="http://schemas.microsoft.com/office/drawing/2014/main" id="{5E8BB4D3-DEF4-4183-8EDD-F381137397F6}"/>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202775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C7C2-8C8D-4039-9AA2-5905BA48F7A0}"/>
              </a:ext>
            </a:extLst>
          </p:cNvPr>
          <p:cNvSpPr>
            <a:spLocks noGrp="1"/>
          </p:cNvSpPr>
          <p:nvPr>
            <p:ph type="title"/>
          </p:nvPr>
        </p:nvSpPr>
        <p:spPr/>
        <p:txBody>
          <a:bodyPr>
            <a:normAutofit fontScale="90000"/>
          </a:bodyPr>
          <a:lstStyle/>
          <a:p>
            <a:pPr algn="ctr"/>
            <a:r>
              <a:rPr lang="en-US" sz="6600" dirty="0">
                <a:latin typeface="Sitka Subheading" panose="02000505000000020004" pitchFamily="2" charset="0"/>
              </a:rPr>
              <a:t>We have come pretty far but…</a:t>
            </a:r>
          </a:p>
        </p:txBody>
      </p:sp>
      <p:sp>
        <p:nvSpPr>
          <p:cNvPr id="3" name="Text Placeholder 2">
            <a:extLst>
              <a:ext uri="{FF2B5EF4-FFF2-40B4-BE49-F238E27FC236}">
                <a16:creationId xmlns:a16="http://schemas.microsoft.com/office/drawing/2014/main" id="{EC6F6677-EB00-4677-AB55-0BA4E286039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64153CB-8733-4721-B29E-F0B0EACBAE3D}"/>
              </a:ext>
            </a:extLst>
          </p:cNvPr>
          <p:cNvSpPr>
            <a:spLocks noGrp="1"/>
          </p:cNvSpPr>
          <p:nvPr>
            <p:ph type="dt" sz="half" idx="10"/>
          </p:nvPr>
        </p:nvSpPr>
        <p:spPr/>
        <p:txBody>
          <a:bodyPr/>
          <a:lstStyle/>
          <a:p>
            <a:fld id="{201D36D2-18B7-4B20-A5C5-212722268F44}" type="datetime1">
              <a:rPr lang="en-US" smtClean="0"/>
              <a:t>5/23/2018</a:t>
            </a:fld>
            <a:endParaRPr lang="en-US"/>
          </a:p>
        </p:txBody>
      </p:sp>
      <p:sp>
        <p:nvSpPr>
          <p:cNvPr id="5" name="Footer Placeholder 4">
            <a:extLst>
              <a:ext uri="{FF2B5EF4-FFF2-40B4-BE49-F238E27FC236}">
                <a16:creationId xmlns:a16="http://schemas.microsoft.com/office/drawing/2014/main" id="{9A3D909C-90EE-43A3-9D80-1EC201C9F270}"/>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13083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4A56-7CDA-40DC-B065-F3E4EE6ECA28}"/>
              </a:ext>
            </a:extLst>
          </p:cNvPr>
          <p:cNvSpPr>
            <a:spLocks noGrp="1"/>
          </p:cNvSpPr>
          <p:nvPr>
            <p:ph type="title"/>
          </p:nvPr>
        </p:nvSpPr>
        <p:spPr/>
        <p:txBody>
          <a:bodyPr>
            <a:normAutofit fontScale="90000"/>
          </a:bodyPr>
          <a:lstStyle/>
          <a:p>
            <a:pPr algn="ctr"/>
            <a:r>
              <a:rPr lang="en-US" sz="7200" dirty="0">
                <a:latin typeface="Sitka Subheading" panose="02000505000000020004" pitchFamily="2" charset="0"/>
              </a:rPr>
              <a:t>Are we there yet?</a:t>
            </a:r>
          </a:p>
        </p:txBody>
      </p:sp>
      <p:sp>
        <p:nvSpPr>
          <p:cNvPr id="3" name="Content Placeholder 2">
            <a:extLst>
              <a:ext uri="{FF2B5EF4-FFF2-40B4-BE49-F238E27FC236}">
                <a16:creationId xmlns:a16="http://schemas.microsoft.com/office/drawing/2014/main" id="{937C0891-D74B-400B-810E-3DF35C09444B}"/>
              </a:ext>
            </a:extLst>
          </p:cNvPr>
          <p:cNvSpPr>
            <a:spLocks noGrp="1"/>
          </p:cNvSpPr>
          <p:nvPr>
            <p:ph idx="1"/>
          </p:nvPr>
        </p:nvSpPr>
        <p:spPr/>
        <p:txBody>
          <a:bodyPr/>
          <a:lstStyle/>
          <a:p>
            <a:pPr marL="0" indent="0">
              <a:buNone/>
            </a:pPr>
            <a:endParaRPr lang="en-US" dirty="0"/>
          </a:p>
        </p:txBody>
      </p:sp>
      <p:sp>
        <p:nvSpPr>
          <p:cNvPr id="4" name="Date Placeholder 3">
            <a:extLst>
              <a:ext uri="{FF2B5EF4-FFF2-40B4-BE49-F238E27FC236}">
                <a16:creationId xmlns:a16="http://schemas.microsoft.com/office/drawing/2014/main" id="{F8E7350C-E06D-4186-8939-8814988283EE}"/>
              </a:ext>
            </a:extLst>
          </p:cNvPr>
          <p:cNvSpPr>
            <a:spLocks noGrp="1"/>
          </p:cNvSpPr>
          <p:nvPr>
            <p:ph type="dt" sz="half" idx="10"/>
          </p:nvPr>
        </p:nvSpPr>
        <p:spPr/>
        <p:txBody>
          <a:bodyPr/>
          <a:lstStyle/>
          <a:p>
            <a:fld id="{42E3BD3A-3E1A-44CC-8363-7D238523CB74}" type="datetime1">
              <a:rPr lang="en-US" smtClean="0"/>
              <a:t>5/23/2018</a:t>
            </a:fld>
            <a:endParaRPr lang="en-US"/>
          </a:p>
        </p:txBody>
      </p:sp>
      <p:sp>
        <p:nvSpPr>
          <p:cNvPr id="5" name="Footer Placeholder 4">
            <a:extLst>
              <a:ext uri="{FF2B5EF4-FFF2-40B4-BE49-F238E27FC236}">
                <a16:creationId xmlns:a16="http://schemas.microsoft.com/office/drawing/2014/main" id="{7345F24E-7071-4E98-BA15-DA0B1B778A1D}"/>
              </a:ext>
            </a:extLst>
          </p:cNvPr>
          <p:cNvSpPr>
            <a:spLocks noGrp="1"/>
          </p:cNvSpPr>
          <p:nvPr>
            <p:ph type="ftr" sz="quarter" idx="11"/>
          </p:nvPr>
        </p:nvSpPr>
        <p:spPr/>
        <p:txBody>
          <a:bodyPr/>
          <a:lstStyle/>
          <a:p>
            <a:r>
              <a:rPr lang="en-US"/>
              <a:t>Copyright May 2018 Tenille L. Lawson, BCPS-THE WRITE SCRIPT DELIVERS LLC</a:t>
            </a:r>
            <a:endParaRPr lang="en-US" dirty="0"/>
          </a:p>
        </p:txBody>
      </p:sp>
      <p:pic>
        <p:nvPicPr>
          <p:cNvPr id="7" name="Picture 6">
            <a:extLst>
              <a:ext uri="{FF2B5EF4-FFF2-40B4-BE49-F238E27FC236}">
                <a16:creationId xmlns:a16="http://schemas.microsoft.com/office/drawing/2014/main" id="{B4201BAC-1414-4482-B46F-3772FFB27B2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77082" y="2041450"/>
            <a:ext cx="2879330" cy="3424895"/>
          </a:xfrm>
          <a:prstGeom prst="rect">
            <a:avLst/>
          </a:prstGeom>
        </p:spPr>
      </p:pic>
      <p:sp>
        <p:nvSpPr>
          <p:cNvPr id="8" name="TextBox 7">
            <a:extLst>
              <a:ext uri="{FF2B5EF4-FFF2-40B4-BE49-F238E27FC236}">
                <a16:creationId xmlns:a16="http://schemas.microsoft.com/office/drawing/2014/main" id="{95D55473-CAC4-4FBB-82B4-EEEE878B63D9}"/>
              </a:ext>
            </a:extLst>
          </p:cNvPr>
          <p:cNvSpPr txBox="1"/>
          <p:nvPr/>
        </p:nvSpPr>
        <p:spPr>
          <a:xfrm>
            <a:off x="5332412" y="3976116"/>
            <a:ext cx="1524000" cy="507831"/>
          </a:xfrm>
          <a:prstGeom prst="rect">
            <a:avLst/>
          </a:prstGeom>
          <a:noFill/>
        </p:spPr>
        <p:txBody>
          <a:bodyPr wrap="square" rtlCol="0">
            <a:spAutoFit/>
          </a:bodyPr>
          <a:lstStyle/>
          <a:p>
            <a:r>
              <a:rPr lang="en-US" sz="900">
                <a:hlinkClick r:id="rId3" tooltip="https://www.flickr.com/photos/hadesigns/2276724574/"/>
              </a:rPr>
              <a:t>This Photo</a:t>
            </a:r>
            <a:r>
              <a:rPr lang="en-US" sz="900"/>
              <a:t> by Unknown Author is licensed under </a:t>
            </a:r>
            <a:r>
              <a:rPr lang="en-US" sz="900">
                <a:hlinkClick r:id="rId4" tooltip="https://creativecommons.org/licenses/by/2.0/"/>
              </a:rPr>
              <a:t>CC BY</a:t>
            </a:r>
            <a:endParaRPr lang="en-US" sz="900"/>
          </a:p>
        </p:txBody>
      </p:sp>
      <p:pic>
        <p:nvPicPr>
          <p:cNvPr id="10" name="Picture 9">
            <a:extLst>
              <a:ext uri="{FF2B5EF4-FFF2-40B4-BE49-F238E27FC236}">
                <a16:creationId xmlns:a16="http://schemas.microsoft.com/office/drawing/2014/main" id="{BE3394BB-82C9-42A3-9202-F1617A87F3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32611" y="2015733"/>
            <a:ext cx="5208261" cy="3450614"/>
          </a:xfrm>
          <a:prstGeom prst="rect">
            <a:avLst/>
          </a:prstGeom>
        </p:spPr>
      </p:pic>
      <p:sp>
        <p:nvSpPr>
          <p:cNvPr id="11" name="TextBox 10">
            <a:extLst>
              <a:ext uri="{FF2B5EF4-FFF2-40B4-BE49-F238E27FC236}">
                <a16:creationId xmlns:a16="http://schemas.microsoft.com/office/drawing/2014/main" id="{FC4DFA44-D65F-4284-A82B-F17F9789D0D4}"/>
              </a:ext>
            </a:extLst>
          </p:cNvPr>
          <p:cNvSpPr txBox="1"/>
          <p:nvPr/>
        </p:nvSpPr>
        <p:spPr>
          <a:xfrm>
            <a:off x="7315972" y="4598559"/>
            <a:ext cx="3802281" cy="230832"/>
          </a:xfrm>
          <a:prstGeom prst="rect">
            <a:avLst/>
          </a:prstGeom>
          <a:noFill/>
        </p:spPr>
        <p:txBody>
          <a:bodyPr wrap="square" rtlCol="0">
            <a:spAutoFit/>
          </a:bodyPr>
          <a:lstStyle/>
          <a:p>
            <a:r>
              <a:rPr lang="en-US" sz="900">
                <a:hlinkClick r:id="rId6" tooltip="http://rx-wiki.org/index.php?title=File:Lipitorpatientlabel.png"/>
              </a:rPr>
              <a:t>This Photo</a:t>
            </a:r>
            <a:r>
              <a:rPr lang="en-US" sz="900"/>
              <a:t> by Unknown Author is licensed under </a:t>
            </a:r>
            <a:r>
              <a:rPr lang="en-US" sz="900">
                <a:hlinkClick r:id="rId7" tooltip="https://creativecommons.org/licenses/by/3.0/"/>
              </a:rPr>
              <a:t>CC BY</a:t>
            </a:r>
            <a:endParaRPr lang="en-US" sz="900"/>
          </a:p>
        </p:txBody>
      </p:sp>
      <p:pic>
        <p:nvPicPr>
          <p:cNvPr id="13" name="Picture 12">
            <a:extLst>
              <a:ext uri="{FF2B5EF4-FFF2-40B4-BE49-F238E27FC236}">
                <a16:creationId xmlns:a16="http://schemas.microsoft.com/office/drawing/2014/main" id="{C4F2FD88-24E7-4073-A648-00D660113A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53" y="2015732"/>
            <a:ext cx="3852930" cy="3517437"/>
          </a:xfrm>
          <a:prstGeom prst="rect">
            <a:avLst/>
          </a:prstGeom>
        </p:spPr>
      </p:pic>
    </p:spTree>
    <p:extLst>
      <p:ext uri="{BB962C8B-B14F-4D97-AF65-F5344CB8AC3E}">
        <p14:creationId xmlns:p14="http://schemas.microsoft.com/office/powerpoint/2010/main" val="127812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AD4D-F1DC-4A12-8A5F-748402A8BB36}"/>
              </a:ext>
            </a:extLst>
          </p:cNvPr>
          <p:cNvSpPr>
            <a:spLocks noGrp="1"/>
          </p:cNvSpPr>
          <p:nvPr>
            <p:ph type="title"/>
          </p:nvPr>
        </p:nvSpPr>
        <p:spPr/>
        <p:txBody>
          <a:bodyPr>
            <a:noAutofit/>
          </a:bodyPr>
          <a:lstStyle/>
          <a:p>
            <a:pPr algn="ctr"/>
            <a:r>
              <a:rPr lang="en-US" sz="6600" dirty="0">
                <a:latin typeface="Sitka Subheading" panose="02000505000000020004" pitchFamily="2" charset="0"/>
              </a:rPr>
              <a:t>2020 communication? </a:t>
            </a:r>
            <a:br>
              <a:rPr lang="en-US" sz="6600" dirty="0">
                <a:latin typeface="Sitka Subheading" panose="02000505000000020004" pitchFamily="2" charset="0"/>
              </a:rPr>
            </a:br>
            <a:r>
              <a:rPr lang="en-US" sz="6600" dirty="0">
                <a:latin typeface="Sitka Subheading" panose="02000505000000020004" pitchFamily="2" charset="0"/>
              </a:rPr>
              <a:t>Emoticons please!</a:t>
            </a:r>
          </a:p>
        </p:txBody>
      </p:sp>
      <p:sp>
        <p:nvSpPr>
          <p:cNvPr id="3" name="Text Placeholder 2">
            <a:extLst>
              <a:ext uri="{FF2B5EF4-FFF2-40B4-BE49-F238E27FC236}">
                <a16:creationId xmlns:a16="http://schemas.microsoft.com/office/drawing/2014/main" id="{EA51A595-1684-4345-B1A7-CA209E9843F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473BB54-6F7A-4724-A849-421E888039A8}"/>
              </a:ext>
            </a:extLst>
          </p:cNvPr>
          <p:cNvSpPr>
            <a:spLocks noGrp="1"/>
          </p:cNvSpPr>
          <p:nvPr>
            <p:ph type="dt" sz="half" idx="10"/>
          </p:nvPr>
        </p:nvSpPr>
        <p:spPr/>
        <p:txBody>
          <a:bodyPr/>
          <a:lstStyle/>
          <a:p>
            <a:fld id="{962FD2D3-2A0D-4430-AA93-50622ABB51DA}" type="datetime1">
              <a:rPr lang="en-US" smtClean="0"/>
              <a:t>5/23/2018</a:t>
            </a:fld>
            <a:endParaRPr lang="en-US"/>
          </a:p>
        </p:txBody>
      </p:sp>
      <p:sp>
        <p:nvSpPr>
          <p:cNvPr id="5" name="Footer Placeholder 4">
            <a:extLst>
              <a:ext uri="{FF2B5EF4-FFF2-40B4-BE49-F238E27FC236}">
                <a16:creationId xmlns:a16="http://schemas.microsoft.com/office/drawing/2014/main" id="{CDCDF794-6B1A-4CED-8647-D5680DD0DF3A}"/>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335015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547A-2977-4452-B3CC-860D5803FAC2}"/>
              </a:ext>
            </a:extLst>
          </p:cNvPr>
          <p:cNvSpPr>
            <a:spLocks noGrp="1"/>
          </p:cNvSpPr>
          <p:nvPr>
            <p:ph type="title"/>
          </p:nvPr>
        </p:nvSpPr>
        <p:spPr>
          <a:xfrm>
            <a:off x="684397" y="798973"/>
            <a:ext cx="5410015" cy="2248181"/>
          </a:xfrm>
        </p:spPr>
        <p:txBody>
          <a:bodyPr>
            <a:normAutofit fontScale="90000"/>
          </a:bodyPr>
          <a:lstStyle/>
          <a:p>
            <a:pPr algn="ctr"/>
            <a:br>
              <a:rPr lang="en-US" sz="4000" dirty="0">
                <a:latin typeface="Sitka Subheading" panose="02000505000000020004" pitchFamily="2" charset="0"/>
              </a:rPr>
            </a:br>
            <a:r>
              <a:rPr lang="en-US" sz="4000" dirty="0">
                <a:latin typeface="Sitka Subheading" panose="02000505000000020004" pitchFamily="2" charset="0"/>
              </a:rPr>
              <a:t>a LITTLE BIT ABOUT ME</a:t>
            </a:r>
            <a:br>
              <a:rPr lang="en-US" sz="1800" dirty="0">
                <a:latin typeface="Sitka Subheading" panose="02000505000000020004" pitchFamily="2" charset="0"/>
              </a:rPr>
            </a:br>
            <a:br>
              <a:rPr lang="en-US" sz="1800" dirty="0">
                <a:latin typeface="Sitka Subheading" panose="02000505000000020004" pitchFamily="2" charset="0"/>
              </a:rPr>
            </a:br>
            <a:br>
              <a:rPr lang="en-US" sz="1800" dirty="0">
                <a:latin typeface="Sitka Subheading" panose="02000505000000020004" pitchFamily="2" charset="0"/>
              </a:rPr>
            </a:br>
            <a:endParaRPr lang="en-US" sz="1800" dirty="0">
              <a:latin typeface="Sitka Subheading" panose="02000505000000020004" pitchFamily="2" charset="0"/>
            </a:endParaRPr>
          </a:p>
        </p:txBody>
      </p:sp>
      <p:pic>
        <p:nvPicPr>
          <p:cNvPr id="8" name="Content Placeholder 7">
            <a:extLst>
              <a:ext uri="{FF2B5EF4-FFF2-40B4-BE49-F238E27FC236}">
                <a16:creationId xmlns:a16="http://schemas.microsoft.com/office/drawing/2014/main" id="{55766413-B38B-4D03-B803-60A16CB41E8E}"/>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29897" t="868" r="29597" b="9263"/>
          <a:stretch/>
        </p:blipFill>
        <p:spPr>
          <a:xfrm>
            <a:off x="6486692" y="638509"/>
            <a:ext cx="5017736" cy="5400784"/>
          </a:xfrm>
          <a:prstGeom prst="rect">
            <a:avLst/>
          </a:prstGeom>
          <a:ln>
            <a:noFill/>
          </a:ln>
          <a:effectLst>
            <a:outerShdw blurRad="50800" dist="38100" dir="18900000" algn="bl" rotWithShape="0">
              <a:prstClr val="black">
                <a:alpha val="40000"/>
              </a:prstClr>
            </a:outerShdw>
            <a:softEdge rad="112500"/>
          </a:effectLst>
        </p:spPr>
      </p:pic>
      <p:sp>
        <p:nvSpPr>
          <p:cNvPr id="4" name="Text Placeholder 3">
            <a:extLst>
              <a:ext uri="{FF2B5EF4-FFF2-40B4-BE49-F238E27FC236}">
                <a16:creationId xmlns:a16="http://schemas.microsoft.com/office/drawing/2014/main" id="{A995ECB0-F40E-410B-9810-FFD5FD87098E}"/>
              </a:ext>
            </a:extLst>
          </p:cNvPr>
          <p:cNvSpPr>
            <a:spLocks noGrp="1"/>
          </p:cNvSpPr>
          <p:nvPr>
            <p:ph type="body" sz="half" idx="2"/>
          </p:nvPr>
        </p:nvSpPr>
        <p:spPr>
          <a:xfrm>
            <a:off x="385722" y="3205492"/>
            <a:ext cx="5937289" cy="2248181"/>
          </a:xfrm>
        </p:spPr>
        <p:txBody>
          <a:bodyPr>
            <a:normAutofit/>
          </a:bodyPr>
          <a:lstStyle/>
          <a:p>
            <a:pPr algn="ctr"/>
            <a:r>
              <a:rPr lang="en-US" sz="2400" dirty="0">
                <a:latin typeface="Sitka Subheading" panose="02000505000000020004" pitchFamily="2" charset="0"/>
              </a:rPr>
              <a:t>Pharmacist</a:t>
            </a:r>
          </a:p>
          <a:p>
            <a:pPr algn="ctr"/>
            <a:r>
              <a:rPr lang="en-US" sz="2400" dirty="0" err="1">
                <a:latin typeface="Sitka Subheading" panose="02000505000000020004" pitchFamily="2" charset="0"/>
              </a:rPr>
              <a:t>Wife+Mom</a:t>
            </a:r>
            <a:endParaRPr lang="en-US" sz="2400" dirty="0">
              <a:latin typeface="Sitka Subheading" panose="02000505000000020004" pitchFamily="2" charset="0"/>
            </a:endParaRPr>
          </a:p>
          <a:p>
            <a:pPr algn="ctr"/>
            <a:r>
              <a:rPr lang="en-US" sz="2400" dirty="0">
                <a:latin typeface="Sitka Subheading" panose="02000505000000020004" pitchFamily="2" charset="0"/>
              </a:rPr>
              <a:t>Freelance Medical Communicator-</a:t>
            </a:r>
          </a:p>
          <a:p>
            <a:pPr algn="ctr"/>
            <a:r>
              <a:rPr lang="en-US" sz="2400" dirty="0">
                <a:latin typeface="Sitka Subheading" panose="02000505000000020004" pitchFamily="2" charset="0"/>
              </a:rPr>
              <a:t>The Write Script Delivers LLC © </a:t>
            </a:r>
          </a:p>
          <a:p>
            <a:endParaRPr lang="en-US" dirty="0"/>
          </a:p>
        </p:txBody>
      </p:sp>
      <p:sp>
        <p:nvSpPr>
          <p:cNvPr id="5" name="Date Placeholder 4">
            <a:extLst>
              <a:ext uri="{FF2B5EF4-FFF2-40B4-BE49-F238E27FC236}">
                <a16:creationId xmlns:a16="http://schemas.microsoft.com/office/drawing/2014/main" id="{7E26126A-0D65-4993-8CA0-343C459211C4}"/>
              </a:ext>
            </a:extLst>
          </p:cNvPr>
          <p:cNvSpPr>
            <a:spLocks noGrp="1"/>
          </p:cNvSpPr>
          <p:nvPr>
            <p:ph type="dt" sz="half" idx="10"/>
          </p:nvPr>
        </p:nvSpPr>
        <p:spPr/>
        <p:txBody>
          <a:bodyPr/>
          <a:lstStyle/>
          <a:p>
            <a:fld id="{0FE5F2D3-47F7-4961-98A9-3FC523DF0B26}" type="datetime1">
              <a:rPr lang="en-US" smtClean="0"/>
              <a:t>5/23/2018</a:t>
            </a:fld>
            <a:endParaRPr lang="en-US"/>
          </a:p>
        </p:txBody>
      </p:sp>
      <p:sp>
        <p:nvSpPr>
          <p:cNvPr id="6" name="Footer Placeholder 5">
            <a:extLst>
              <a:ext uri="{FF2B5EF4-FFF2-40B4-BE49-F238E27FC236}">
                <a16:creationId xmlns:a16="http://schemas.microsoft.com/office/drawing/2014/main" id="{39FBDF88-2B4F-4888-A6DD-5DEB1ED24827}"/>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39753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9055-94EA-4E68-841C-68F10940D9EC}"/>
              </a:ext>
            </a:extLst>
          </p:cNvPr>
          <p:cNvSpPr>
            <a:spLocks noGrp="1"/>
          </p:cNvSpPr>
          <p:nvPr>
            <p:ph type="title"/>
          </p:nvPr>
        </p:nvSpPr>
        <p:spPr/>
        <p:txBody>
          <a:bodyPr>
            <a:normAutofit fontScale="90000"/>
          </a:bodyPr>
          <a:lstStyle/>
          <a:p>
            <a:pPr algn="ctr"/>
            <a:r>
              <a:rPr lang="en-US" sz="4800" dirty="0">
                <a:latin typeface="Sitka Subheading" panose="02000505000000020004" pitchFamily="2" charset="0"/>
              </a:rPr>
              <a:t>Just pictures for millennials?</a:t>
            </a:r>
          </a:p>
        </p:txBody>
      </p:sp>
      <p:pic>
        <p:nvPicPr>
          <p:cNvPr id="8" name="Content Placeholder 7">
            <a:extLst>
              <a:ext uri="{FF2B5EF4-FFF2-40B4-BE49-F238E27FC236}">
                <a16:creationId xmlns:a16="http://schemas.microsoft.com/office/drawing/2014/main" id="{0E0EAC9A-C9EF-4232-B898-7AFB5589ED9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97988" y="4500436"/>
            <a:ext cx="2466135" cy="1552674"/>
          </a:xfrm>
        </p:spPr>
      </p:pic>
      <p:pic>
        <p:nvPicPr>
          <p:cNvPr id="10" name="Content Placeholder 9">
            <a:extLst>
              <a:ext uri="{FF2B5EF4-FFF2-40B4-BE49-F238E27FC236}">
                <a16:creationId xmlns:a16="http://schemas.microsoft.com/office/drawing/2014/main" id="{B5A30BE6-F320-473F-884D-AEEEE50C663F}"/>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0" b="99167" l="1580" r="99271">
                        <a14:foregroundMark x1="66950" y1="26250" x2="66950" y2="26250"/>
                        <a14:foregroundMark x1="21021" y1="53472" x2="21021" y2="53472"/>
                        <a14:foregroundMark x1="26974" y1="50972" x2="26974" y2="50972"/>
                      </a14:backgroundRemoval>
                    </a14:imgEffect>
                  </a14:imgLayer>
                </a14:imgProps>
              </a:ext>
              <a:ext uri="{28A0092B-C50C-407E-A947-70E740481C1C}">
                <a14:useLocalDpi xmlns:a14="http://schemas.microsoft.com/office/drawing/2010/main" val="0"/>
              </a:ext>
            </a:extLst>
          </a:blip>
          <a:stretch>
            <a:fillRect/>
          </a:stretch>
        </p:blipFill>
        <p:spPr>
          <a:xfrm>
            <a:off x="7430796" y="2135369"/>
            <a:ext cx="3934054" cy="3441700"/>
          </a:xfrm>
        </p:spPr>
      </p:pic>
      <p:sp>
        <p:nvSpPr>
          <p:cNvPr id="5" name="Date Placeholder 4">
            <a:extLst>
              <a:ext uri="{FF2B5EF4-FFF2-40B4-BE49-F238E27FC236}">
                <a16:creationId xmlns:a16="http://schemas.microsoft.com/office/drawing/2014/main" id="{CD78D540-B7CE-4862-B1F2-ED5819DB00FA}"/>
              </a:ext>
            </a:extLst>
          </p:cNvPr>
          <p:cNvSpPr>
            <a:spLocks noGrp="1"/>
          </p:cNvSpPr>
          <p:nvPr>
            <p:ph type="dt" sz="half" idx="10"/>
          </p:nvPr>
        </p:nvSpPr>
        <p:spPr/>
        <p:txBody>
          <a:bodyPr/>
          <a:lstStyle/>
          <a:p>
            <a:fld id="{B1BB46F7-4BCE-4656-ABCD-CD7461F79258}" type="datetime1">
              <a:rPr lang="en-US" smtClean="0"/>
              <a:t>5/23/2018</a:t>
            </a:fld>
            <a:endParaRPr lang="en-US"/>
          </a:p>
        </p:txBody>
      </p:sp>
      <p:sp>
        <p:nvSpPr>
          <p:cNvPr id="6" name="Footer Placeholder 5">
            <a:extLst>
              <a:ext uri="{FF2B5EF4-FFF2-40B4-BE49-F238E27FC236}">
                <a16:creationId xmlns:a16="http://schemas.microsoft.com/office/drawing/2014/main" id="{C795F8EC-A786-4AF2-9880-2C41DEA9EBE6}"/>
              </a:ext>
            </a:extLst>
          </p:cNvPr>
          <p:cNvSpPr>
            <a:spLocks noGrp="1"/>
          </p:cNvSpPr>
          <p:nvPr>
            <p:ph type="ftr" sz="quarter" idx="11"/>
          </p:nvPr>
        </p:nvSpPr>
        <p:spPr/>
        <p:txBody>
          <a:bodyPr/>
          <a:lstStyle/>
          <a:p>
            <a:r>
              <a:rPr lang="en-US"/>
              <a:t>Copyright May 2018 Tenille L. Lawson, BCPS-THE WRITE SCRIPT DELIVERS LLC</a:t>
            </a:r>
            <a:endParaRPr lang="en-US" dirty="0"/>
          </a:p>
        </p:txBody>
      </p:sp>
      <p:pic>
        <p:nvPicPr>
          <p:cNvPr id="15" name="Picture 14">
            <a:extLst>
              <a:ext uri="{FF2B5EF4-FFF2-40B4-BE49-F238E27FC236}">
                <a16:creationId xmlns:a16="http://schemas.microsoft.com/office/drawing/2014/main" id="{E33C8BB6-8B8A-47D3-920A-D01240CEDBD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2449" t="-1892" r="33418" b="-1"/>
          <a:stretch/>
        </p:blipFill>
        <p:spPr>
          <a:xfrm flipV="1">
            <a:off x="111086" y="1960823"/>
            <a:ext cx="1509634" cy="4111730"/>
          </a:xfrm>
          <a:prstGeom prst="rect">
            <a:avLst/>
          </a:prstGeom>
        </p:spPr>
      </p:pic>
      <p:sp>
        <p:nvSpPr>
          <p:cNvPr id="16" name="TextBox 15">
            <a:extLst>
              <a:ext uri="{FF2B5EF4-FFF2-40B4-BE49-F238E27FC236}">
                <a16:creationId xmlns:a16="http://schemas.microsoft.com/office/drawing/2014/main" id="{AC6973F9-56BC-4BBA-A369-D8B22EA405ED}"/>
              </a:ext>
            </a:extLst>
          </p:cNvPr>
          <p:cNvSpPr txBox="1"/>
          <p:nvPr/>
        </p:nvSpPr>
        <p:spPr>
          <a:xfrm flipV="1">
            <a:off x="303212" y="6531726"/>
            <a:ext cx="5937289" cy="230832"/>
          </a:xfrm>
          <a:prstGeom prst="rect">
            <a:avLst/>
          </a:prstGeom>
          <a:noFill/>
        </p:spPr>
        <p:txBody>
          <a:bodyPr wrap="square" rtlCol="0">
            <a:spAutoFit/>
          </a:bodyPr>
          <a:lstStyle/>
          <a:p>
            <a:r>
              <a:rPr lang="en-US" sz="900">
                <a:hlinkClick r:id="rId6" tooltip="http://flickr.com/photos/samsungtomorrow/8612435694"/>
              </a:rPr>
              <a:t>This Photo</a:t>
            </a:r>
            <a:r>
              <a:rPr lang="en-US" sz="900"/>
              <a:t> by Unknown Author is licensed under </a:t>
            </a:r>
            <a:r>
              <a:rPr lang="en-US" sz="900">
                <a:hlinkClick r:id="rId7" tooltip="https://creativecommons.org/licenses/by-nc-sa/2.0/"/>
              </a:rPr>
              <a:t>CC BY-NC-SA</a:t>
            </a:r>
            <a:endParaRPr lang="en-US" sz="900"/>
          </a:p>
        </p:txBody>
      </p:sp>
      <p:pic>
        <p:nvPicPr>
          <p:cNvPr id="18" name="Picture 17">
            <a:extLst>
              <a:ext uri="{FF2B5EF4-FFF2-40B4-BE49-F238E27FC236}">
                <a16:creationId xmlns:a16="http://schemas.microsoft.com/office/drawing/2014/main" id="{219236D4-02A7-42E9-A7B0-45136285E50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852408" y="2135369"/>
            <a:ext cx="4002054" cy="2236398"/>
          </a:xfrm>
          <a:prstGeom prst="rect">
            <a:avLst/>
          </a:prstGeom>
        </p:spPr>
      </p:pic>
      <p:sp>
        <p:nvSpPr>
          <p:cNvPr id="19" name="TextBox 18">
            <a:extLst>
              <a:ext uri="{FF2B5EF4-FFF2-40B4-BE49-F238E27FC236}">
                <a16:creationId xmlns:a16="http://schemas.microsoft.com/office/drawing/2014/main" id="{C3600149-73C6-46C0-84F9-55CF88F28FDD}"/>
              </a:ext>
            </a:extLst>
          </p:cNvPr>
          <p:cNvSpPr txBox="1"/>
          <p:nvPr/>
        </p:nvSpPr>
        <p:spPr>
          <a:xfrm>
            <a:off x="3852408" y="4100593"/>
            <a:ext cx="3175000" cy="369332"/>
          </a:xfrm>
          <a:prstGeom prst="rect">
            <a:avLst/>
          </a:prstGeom>
          <a:noFill/>
        </p:spPr>
        <p:txBody>
          <a:bodyPr wrap="square" rtlCol="0">
            <a:spAutoFit/>
          </a:bodyPr>
          <a:lstStyle/>
          <a:p>
            <a:r>
              <a:rPr lang="en-US" sz="900">
                <a:hlinkClick r:id="rId10" tooltip="http://blogs.ubc.ca/communicatingscience2012w109/2012/10/01/beat-the-heat"/>
              </a:rPr>
              <a:t>This Photo</a:t>
            </a:r>
            <a:r>
              <a:rPr lang="en-US" sz="900"/>
              <a:t> by Unknown Author is licensed under </a:t>
            </a:r>
            <a:r>
              <a:rPr lang="en-US" sz="900">
                <a:hlinkClick r:id="rId11" tooltip="https://creativecommons.org/licenses/by-nc-nd/2.5/"/>
              </a:rPr>
              <a:t>CC BY-NC-ND</a:t>
            </a:r>
            <a:endParaRPr lang="en-US" sz="900"/>
          </a:p>
        </p:txBody>
      </p:sp>
      <p:pic>
        <p:nvPicPr>
          <p:cNvPr id="21" name="Picture 20">
            <a:extLst>
              <a:ext uri="{FF2B5EF4-FFF2-40B4-BE49-F238E27FC236}">
                <a16:creationId xmlns:a16="http://schemas.microsoft.com/office/drawing/2014/main" id="{C74E5D93-9B54-4EEB-B1B2-6497A0D85C7B}"/>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981802" y="4547432"/>
            <a:ext cx="2371725" cy="1809750"/>
          </a:xfrm>
          <a:prstGeom prst="rect">
            <a:avLst/>
          </a:prstGeom>
        </p:spPr>
      </p:pic>
      <p:sp>
        <p:nvSpPr>
          <p:cNvPr id="22" name="TextBox 21">
            <a:extLst>
              <a:ext uri="{FF2B5EF4-FFF2-40B4-BE49-F238E27FC236}">
                <a16:creationId xmlns:a16="http://schemas.microsoft.com/office/drawing/2014/main" id="{B0036FE4-EBDC-42A1-A951-8A321A6A149C}"/>
              </a:ext>
            </a:extLst>
          </p:cNvPr>
          <p:cNvSpPr txBox="1"/>
          <p:nvPr/>
        </p:nvSpPr>
        <p:spPr>
          <a:xfrm>
            <a:off x="1183201" y="6685420"/>
            <a:ext cx="2371725" cy="369332"/>
          </a:xfrm>
          <a:prstGeom prst="rect">
            <a:avLst/>
          </a:prstGeom>
          <a:noFill/>
        </p:spPr>
        <p:txBody>
          <a:bodyPr wrap="square" rtlCol="0">
            <a:spAutoFit/>
          </a:bodyPr>
          <a:lstStyle/>
          <a:p>
            <a:r>
              <a:rPr lang="en-US" sz="900">
                <a:hlinkClick r:id="rId13" tooltip="http://worlderlenmeyer.blogspot.com.ar/2011_11_01_archive.html"/>
              </a:rPr>
              <a:t>This Photo</a:t>
            </a:r>
            <a:r>
              <a:rPr lang="en-US" sz="900"/>
              <a:t> by Unknown Author is licensed under </a:t>
            </a:r>
            <a:r>
              <a:rPr lang="en-US" sz="900">
                <a:hlinkClick r:id="rId14" tooltip="https://creativecommons.org/licenses/by-nc-sa/3.0/"/>
              </a:rPr>
              <a:t>CC BY-NC-SA</a:t>
            </a:r>
            <a:endParaRPr lang="en-US" sz="900"/>
          </a:p>
        </p:txBody>
      </p:sp>
      <p:pic>
        <p:nvPicPr>
          <p:cNvPr id="24" name="Picture 23">
            <a:extLst>
              <a:ext uri="{FF2B5EF4-FFF2-40B4-BE49-F238E27FC236}">
                <a16:creationId xmlns:a16="http://schemas.microsoft.com/office/drawing/2014/main" id="{2FC5EBC3-61A1-4A30-89BE-BA62ADFC3C2C}"/>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2000" b="100000" l="16272" r="81361">
                        <a14:foregroundMark x1="47929" y1="7556" x2="47929" y2="7556"/>
                        <a14:foregroundMark x1="28107" y1="28889" x2="28107" y2="28889"/>
                        <a14:foregroundMark x1="27515" y1="62222" x2="27515" y2="62222"/>
                        <a14:foregroundMark x1="36982" y1="87778" x2="36982" y2="87778"/>
                        <a14:foregroundMark x1="68047" y1="86889" x2="68047" y2="86889"/>
                        <a14:foregroundMark x1="74556" y1="65556" x2="74556" y2="65556"/>
                        <a14:foregroundMark x1="71893" y1="45111" x2="71893" y2="45111"/>
                        <a14:foregroundMark x1="74556" y1="22000" x2="74556" y2="22000"/>
                        <a14:foregroundMark x1="25444" y1="42444" x2="25444" y2="4244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7"/>
              </a:ext>
            </a:extLst>
          </a:blip>
          <a:srcRect l="13143" r="15933" b="-2940"/>
          <a:stretch/>
        </p:blipFill>
        <p:spPr>
          <a:xfrm>
            <a:off x="1563348" y="1960824"/>
            <a:ext cx="2731252" cy="2564637"/>
          </a:xfrm>
          <a:prstGeom prst="rect">
            <a:avLst/>
          </a:prstGeom>
        </p:spPr>
      </p:pic>
      <p:sp>
        <p:nvSpPr>
          <p:cNvPr id="25" name="TextBox 24">
            <a:extLst>
              <a:ext uri="{FF2B5EF4-FFF2-40B4-BE49-F238E27FC236}">
                <a16:creationId xmlns:a16="http://schemas.microsoft.com/office/drawing/2014/main" id="{3C8C919B-7100-46BC-9260-98E1DA9F7B7A}"/>
              </a:ext>
            </a:extLst>
          </p:cNvPr>
          <p:cNvSpPr txBox="1"/>
          <p:nvPr/>
        </p:nvSpPr>
        <p:spPr>
          <a:xfrm>
            <a:off x="2533343" y="4993807"/>
            <a:ext cx="2086856" cy="369332"/>
          </a:xfrm>
          <a:prstGeom prst="rect">
            <a:avLst/>
          </a:prstGeom>
          <a:noFill/>
        </p:spPr>
        <p:txBody>
          <a:bodyPr wrap="square" rtlCol="0">
            <a:spAutoFit/>
          </a:bodyPr>
          <a:lstStyle/>
          <a:p>
            <a:r>
              <a:rPr lang="en-US" sz="900">
                <a:hlinkClick r:id="rId17" tooltip="http://migrimorioescolar.blogspot.mx/2012/02/las-senales-de-trafico.html"/>
              </a:rPr>
              <a:t>This Photo</a:t>
            </a:r>
            <a:r>
              <a:rPr lang="en-US" sz="900"/>
              <a:t> by Unknown Author is licensed under </a:t>
            </a:r>
            <a:r>
              <a:rPr lang="en-US" sz="900">
                <a:hlinkClick r:id="rId18" tooltip="https://creativecommons.org/licenses/by-nc/3.0/"/>
              </a:rPr>
              <a:t>CC BY-NC</a:t>
            </a:r>
            <a:endParaRPr lang="en-US" sz="900"/>
          </a:p>
        </p:txBody>
      </p:sp>
      <p:sp>
        <p:nvSpPr>
          <p:cNvPr id="26" name="Rectangle: Rounded Corners 25">
            <a:extLst>
              <a:ext uri="{FF2B5EF4-FFF2-40B4-BE49-F238E27FC236}">
                <a16:creationId xmlns:a16="http://schemas.microsoft.com/office/drawing/2014/main" id="{1452327D-B5A7-4774-8DB7-6C972D871F84}"/>
              </a:ext>
            </a:extLst>
          </p:cNvPr>
          <p:cNvSpPr/>
          <p:nvPr/>
        </p:nvSpPr>
        <p:spPr>
          <a:xfrm rot="469227">
            <a:off x="9149875" y="2421604"/>
            <a:ext cx="1919057" cy="1296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Take with Food</a:t>
            </a:r>
          </a:p>
        </p:txBody>
      </p:sp>
    </p:spTree>
    <p:extLst>
      <p:ext uri="{BB962C8B-B14F-4D97-AF65-F5344CB8AC3E}">
        <p14:creationId xmlns:p14="http://schemas.microsoft.com/office/powerpoint/2010/main" val="184327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D4A9-B4D9-4687-821F-AD0F91FA0E97}"/>
              </a:ext>
            </a:extLst>
          </p:cNvPr>
          <p:cNvSpPr>
            <a:spLocks noGrp="1"/>
          </p:cNvSpPr>
          <p:nvPr>
            <p:ph type="title"/>
          </p:nvPr>
        </p:nvSpPr>
        <p:spPr/>
        <p:txBody>
          <a:bodyPr>
            <a:normAutofit fontScale="90000"/>
          </a:bodyPr>
          <a:lstStyle/>
          <a:p>
            <a:pPr algn="ctr"/>
            <a:r>
              <a:rPr lang="en-US" sz="6600" dirty="0">
                <a:latin typeface="Sitka Subheading" panose="02000505000000020004" pitchFamily="2" charset="0"/>
              </a:rPr>
              <a:t>In my perfect world…</a:t>
            </a:r>
          </a:p>
        </p:txBody>
      </p:sp>
      <p:sp>
        <p:nvSpPr>
          <p:cNvPr id="3" name="Text Placeholder 2">
            <a:extLst>
              <a:ext uri="{FF2B5EF4-FFF2-40B4-BE49-F238E27FC236}">
                <a16:creationId xmlns:a16="http://schemas.microsoft.com/office/drawing/2014/main" id="{339C8264-C8E0-44C3-8A52-4194E37E9B96}"/>
              </a:ext>
            </a:extLst>
          </p:cNvPr>
          <p:cNvSpPr>
            <a:spLocks noGrp="1"/>
          </p:cNvSpPr>
          <p:nvPr>
            <p:ph type="body" idx="1"/>
          </p:nvPr>
        </p:nvSpPr>
        <p:spPr/>
        <p:txBody>
          <a:bodyPr>
            <a:normAutofit/>
          </a:bodyPr>
          <a:lstStyle/>
          <a:p>
            <a:r>
              <a:rPr lang="en-US" sz="3200" dirty="0"/>
              <a:t>Today</a:t>
            </a:r>
          </a:p>
        </p:txBody>
      </p:sp>
      <p:sp>
        <p:nvSpPr>
          <p:cNvPr id="4" name="Content Placeholder 3">
            <a:extLst>
              <a:ext uri="{FF2B5EF4-FFF2-40B4-BE49-F238E27FC236}">
                <a16:creationId xmlns:a16="http://schemas.microsoft.com/office/drawing/2014/main" id="{49CE40B2-034C-42CD-AC09-BC175AAE1372}"/>
              </a:ext>
            </a:extLst>
          </p:cNvPr>
          <p:cNvSpPr>
            <a:spLocks noGrp="1"/>
          </p:cNvSpPr>
          <p:nvPr>
            <p:ph sz="half" idx="2"/>
          </p:nvPr>
        </p:nvSpPr>
        <p:spPr>
          <a:xfrm>
            <a:off x="1446814" y="2824270"/>
            <a:ext cx="4643942" cy="3229566"/>
          </a:xfrm>
        </p:spPr>
        <p:txBody>
          <a:bodyPr>
            <a:normAutofit/>
          </a:bodyPr>
          <a:lstStyle/>
          <a:p>
            <a:r>
              <a:rPr lang="en-US" sz="2800" dirty="0"/>
              <a:t>Storage</a:t>
            </a:r>
          </a:p>
          <a:p>
            <a:r>
              <a:rPr lang="en-US" sz="2800" dirty="0"/>
              <a:t>Side Effects</a:t>
            </a:r>
          </a:p>
          <a:p>
            <a:r>
              <a:rPr lang="en-US" sz="2800"/>
              <a:t>Administration</a:t>
            </a:r>
            <a:endParaRPr lang="en-US" sz="2800" dirty="0"/>
          </a:p>
          <a:p>
            <a:pPr marL="0" indent="0">
              <a:buNone/>
            </a:pPr>
            <a:endParaRPr lang="en-US" sz="2800" dirty="0"/>
          </a:p>
          <a:p>
            <a:pPr marL="0" indent="0">
              <a:buNone/>
            </a:pPr>
            <a:endParaRPr lang="en-US" sz="2800" dirty="0"/>
          </a:p>
          <a:p>
            <a:pPr marL="0" indent="0">
              <a:buNone/>
            </a:pPr>
            <a:endParaRPr lang="en-US" sz="2800" dirty="0"/>
          </a:p>
        </p:txBody>
      </p:sp>
      <p:sp>
        <p:nvSpPr>
          <p:cNvPr id="5" name="Text Placeholder 4">
            <a:extLst>
              <a:ext uri="{FF2B5EF4-FFF2-40B4-BE49-F238E27FC236}">
                <a16:creationId xmlns:a16="http://schemas.microsoft.com/office/drawing/2014/main" id="{0B6FD79C-30AB-4BDC-B64F-D4ED2715F46E}"/>
              </a:ext>
            </a:extLst>
          </p:cNvPr>
          <p:cNvSpPr>
            <a:spLocks noGrp="1"/>
          </p:cNvSpPr>
          <p:nvPr>
            <p:ph type="body" sz="quarter" idx="3"/>
          </p:nvPr>
        </p:nvSpPr>
        <p:spPr/>
        <p:txBody>
          <a:bodyPr/>
          <a:lstStyle/>
          <a:p>
            <a:r>
              <a:rPr lang="en-US" dirty="0"/>
              <a:t>tomorrow</a:t>
            </a:r>
          </a:p>
        </p:txBody>
      </p:sp>
      <p:sp>
        <p:nvSpPr>
          <p:cNvPr id="6" name="Content Placeholder 5">
            <a:extLst>
              <a:ext uri="{FF2B5EF4-FFF2-40B4-BE49-F238E27FC236}">
                <a16:creationId xmlns:a16="http://schemas.microsoft.com/office/drawing/2014/main" id="{41D8AEBE-5F59-42FA-BEAB-EB576F265955}"/>
              </a:ext>
            </a:extLst>
          </p:cNvPr>
          <p:cNvSpPr>
            <a:spLocks noGrp="1"/>
          </p:cNvSpPr>
          <p:nvPr>
            <p:ph sz="quarter" idx="4"/>
          </p:nvPr>
        </p:nvSpPr>
        <p:spPr>
          <a:xfrm>
            <a:off x="4572000" y="2821491"/>
            <a:ext cx="7421880" cy="3229566"/>
          </a:xfrm>
        </p:spPr>
        <p:txBody>
          <a:bodyPr/>
          <a:lstStyle/>
          <a:p>
            <a:r>
              <a:rPr lang="en-US" sz="1400" dirty="0">
                <a:latin typeface="Sitka Subheading" panose="02000505000000020004" pitchFamily="2" charset="0"/>
              </a:rPr>
              <a:t>How much sun? Is having sunscreen enough? TCN</a:t>
            </a:r>
          </a:p>
          <a:p>
            <a:r>
              <a:rPr lang="en-US" sz="1400" dirty="0">
                <a:latin typeface="Sitka Subheading" panose="02000505000000020004" pitchFamily="2" charset="0"/>
              </a:rPr>
              <a:t>How dizzy? Can I drive? Ambien </a:t>
            </a:r>
            <a:r>
              <a:rPr lang="en-US" sz="1400" dirty="0" err="1">
                <a:latin typeface="Sitka Subheading" panose="02000505000000020004" pitchFamily="2" charset="0"/>
              </a:rPr>
              <a:t>sleepdriving</a:t>
            </a:r>
            <a:endParaRPr lang="en-US" sz="1400" dirty="0">
              <a:latin typeface="Sitka Subheading" panose="02000505000000020004" pitchFamily="2" charset="0"/>
            </a:endParaRPr>
          </a:p>
          <a:p>
            <a:r>
              <a:rPr lang="en-US" sz="1400" dirty="0">
                <a:latin typeface="Sitka Subheading" panose="02000505000000020004" pitchFamily="2" charset="0"/>
              </a:rPr>
              <a:t>How much food? </a:t>
            </a:r>
            <a:r>
              <a:rPr lang="en-US" sz="1400" dirty="0" err="1">
                <a:latin typeface="Sitka Subheading" panose="02000505000000020004" pitchFamily="2" charset="0"/>
              </a:rPr>
              <a:t>Jakafi</a:t>
            </a:r>
            <a:r>
              <a:rPr lang="en-US" sz="1400" dirty="0">
                <a:latin typeface="Sitka Subheading" panose="02000505000000020004" pitchFamily="2" charset="0"/>
              </a:rPr>
              <a:t> small meals. With, After, Before? Does it matter? Absorption/Effective, Stomach aches, Overdose?</a:t>
            </a:r>
          </a:p>
          <a:p>
            <a:r>
              <a:rPr lang="en-US" sz="1400" dirty="0">
                <a:latin typeface="Sitka Subheading" panose="02000505000000020004" pitchFamily="2" charset="0"/>
              </a:rPr>
              <a:t>How cold? </a:t>
            </a:r>
            <a:r>
              <a:rPr lang="en-US" sz="1400" dirty="0" err="1">
                <a:latin typeface="Sitka Subheading" panose="02000505000000020004" pitchFamily="2" charset="0"/>
              </a:rPr>
              <a:t>Neupogen</a:t>
            </a:r>
            <a:endParaRPr lang="en-US" sz="1400" dirty="0">
              <a:latin typeface="Sitka Subheading" panose="02000505000000020004" pitchFamily="2" charset="0"/>
            </a:endParaRPr>
          </a:p>
          <a:p>
            <a:r>
              <a:rPr lang="en-US" sz="1400" dirty="0">
                <a:latin typeface="Sitka Subheading" panose="02000505000000020004" pitchFamily="2" charset="0"/>
              </a:rPr>
              <a:t>What is room temp? Lupron</a:t>
            </a:r>
          </a:p>
          <a:p>
            <a:r>
              <a:rPr lang="en-US" sz="1400" dirty="0">
                <a:latin typeface="Sitka Subheading" panose="02000505000000020004" pitchFamily="2" charset="0"/>
              </a:rPr>
              <a:t>How many days out before not good? Insulin</a:t>
            </a:r>
          </a:p>
          <a:p>
            <a:r>
              <a:rPr lang="en-US" sz="1400" dirty="0">
                <a:latin typeface="Sitka Subheading" panose="02000505000000020004" pitchFamily="2" charset="0"/>
              </a:rPr>
              <a:t>Is rash normal? What to do about it? </a:t>
            </a:r>
            <a:r>
              <a:rPr lang="en-US" sz="1400" dirty="0" err="1">
                <a:latin typeface="Sitka Subheading" panose="02000505000000020004" pitchFamily="2" charset="0"/>
              </a:rPr>
              <a:t>Tarceva</a:t>
            </a:r>
            <a:endParaRPr lang="en-US" sz="1400" dirty="0">
              <a:latin typeface="Sitka Subheading" panose="02000505000000020004" pitchFamily="2" charset="0"/>
            </a:endParaRPr>
          </a:p>
          <a:p>
            <a:r>
              <a:rPr lang="en-US" sz="1400" dirty="0">
                <a:latin typeface="Sitka Subheading" panose="02000505000000020004" pitchFamily="2" charset="0"/>
              </a:rPr>
              <a:t>Red -911, Yellow – Next MD appt/Proceed with caution, Green - Normal</a:t>
            </a:r>
          </a:p>
          <a:p>
            <a:endParaRPr lang="en-US" dirty="0"/>
          </a:p>
        </p:txBody>
      </p:sp>
      <p:sp>
        <p:nvSpPr>
          <p:cNvPr id="7" name="Date Placeholder 6">
            <a:extLst>
              <a:ext uri="{FF2B5EF4-FFF2-40B4-BE49-F238E27FC236}">
                <a16:creationId xmlns:a16="http://schemas.microsoft.com/office/drawing/2014/main" id="{BE9FA495-C0FA-4D40-B9FD-A87ACB523E31}"/>
              </a:ext>
            </a:extLst>
          </p:cNvPr>
          <p:cNvSpPr>
            <a:spLocks noGrp="1"/>
          </p:cNvSpPr>
          <p:nvPr>
            <p:ph type="dt" sz="half" idx="10"/>
          </p:nvPr>
        </p:nvSpPr>
        <p:spPr/>
        <p:txBody>
          <a:bodyPr/>
          <a:lstStyle/>
          <a:p>
            <a:fld id="{7DD5579B-CE8D-49FB-8A78-E43EA99C8401}" type="datetime1">
              <a:rPr lang="en-US" smtClean="0"/>
              <a:t>5/23/2018</a:t>
            </a:fld>
            <a:endParaRPr lang="en-US"/>
          </a:p>
        </p:txBody>
      </p:sp>
      <p:sp>
        <p:nvSpPr>
          <p:cNvPr id="8" name="Footer Placeholder 7">
            <a:extLst>
              <a:ext uri="{FF2B5EF4-FFF2-40B4-BE49-F238E27FC236}">
                <a16:creationId xmlns:a16="http://schemas.microsoft.com/office/drawing/2014/main" id="{48EA4A54-84D4-4B00-80D9-90294D57BBDC}"/>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3639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F9C3-06D4-41A3-B085-D875D16C6986}"/>
              </a:ext>
            </a:extLst>
          </p:cNvPr>
          <p:cNvSpPr>
            <a:spLocks noGrp="1"/>
          </p:cNvSpPr>
          <p:nvPr>
            <p:ph type="title"/>
          </p:nvPr>
        </p:nvSpPr>
        <p:spPr/>
        <p:txBody>
          <a:bodyPr>
            <a:noAutofit/>
          </a:bodyPr>
          <a:lstStyle/>
          <a:p>
            <a:pPr algn="ctr"/>
            <a:r>
              <a:rPr lang="en-US" sz="9600" dirty="0">
                <a:latin typeface="Sitka Subheading" panose="02000505000000020004" pitchFamily="2" charset="0"/>
              </a:rPr>
              <a:t>QUESTIONS???</a:t>
            </a:r>
          </a:p>
        </p:txBody>
      </p:sp>
      <p:sp>
        <p:nvSpPr>
          <p:cNvPr id="3" name="Text Placeholder 2">
            <a:extLst>
              <a:ext uri="{FF2B5EF4-FFF2-40B4-BE49-F238E27FC236}">
                <a16:creationId xmlns:a16="http://schemas.microsoft.com/office/drawing/2014/main" id="{394A8196-F40A-4863-8058-070959750FD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8983D8D-85F0-4D80-BC6A-04FBA95ADCEB}"/>
              </a:ext>
            </a:extLst>
          </p:cNvPr>
          <p:cNvSpPr>
            <a:spLocks noGrp="1"/>
          </p:cNvSpPr>
          <p:nvPr>
            <p:ph type="dt" sz="half" idx="10"/>
          </p:nvPr>
        </p:nvSpPr>
        <p:spPr/>
        <p:txBody>
          <a:bodyPr/>
          <a:lstStyle/>
          <a:p>
            <a:fld id="{BD765E84-8CEB-4700-A3B7-B54337F7A5E0}" type="datetime1">
              <a:rPr lang="en-US" smtClean="0"/>
              <a:t>5/23/2018</a:t>
            </a:fld>
            <a:endParaRPr lang="en-US"/>
          </a:p>
        </p:txBody>
      </p:sp>
      <p:sp>
        <p:nvSpPr>
          <p:cNvPr id="5" name="Footer Placeholder 4">
            <a:extLst>
              <a:ext uri="{FF2B5EF4-FFF2-40B4-BE49-F238E27FC236}">
                <a16:creationId xmlns:a16="http://schemas.microsoft.com/office/drawing/2014/main" id="{05DADFE2-7A07-4390-B729-DE4060D6B917}"/>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36982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EDD3-CBF7-4821-9291-2E9A3E7E1840}"/>
              </a:ext>
            </a:extLst>
          </p:cNvPr>
          <p:cNvSpPr>
            <a:spLocks noGrp="1"/>
          </p:cNvSpPr>
          <p:nvPr>
            <p:ph type="title"/>
          </p:nvPr>
        </p:nvSpPr>
        <p:spPr/>
        <p:txBody>
          <a:bodyPr>
            <a:normAutofit fontScale="90000"/>
          </a:bodyPr>
          <a:lstStyle/>
          <a:p>
            <a:pPr algn="ctr"/>
            <a:r>
              <a:rPr lang="en-US" sz="7200" dirty="0" err="1">
                <a:latin typeface="Sitka Subheading" panose="02000505000000020004" pitchFamily="2" charset="0"/>
              </a:rPr>
              <a:t>Amwa</a:t>
            </a:r>
            <a:r>
              <a:rPr lang="en-US" sz="7200" dirty="0">
                <a:latin typeface="Sitka Subheading" panose="02000505000000020004" pitchFamily="2" charset="0"/>
              </a:rPr>
              <a:t> membership</a:t>
            </a:r>
          </a:p>
        </p:txBody>
      </p:sp>
      <p:sp>
        <p:nvSpPr>
          <p:cNvPr id="3" name="Text Placeholder 2">
            <a:extLst>
              <a:ext uri="{FF2B5EF4-FFF2-40B4-BE49-F238E27FC236}">
                <a16:creationId xmlns:a16="http://schemas.microsoft.com/office/drawing/2014/main" id="{3D99B362-8F4F-40BC-8D28-9535CC1BB6AD}"/>
              </a:ext>
            </a:extLst>
          </p:cNvPr>
          <p:cNvSpPr>
            <a:spLocks noGrp="1"/>
          </p:cNvSpPr>
          <p:nvPr>
            <p:ph type="body" idx="1"/>
          </p:nvPr>
        </p:nvSpPr>
        <p:spPr/>
        <p:txBody>
          <a:bodyPr>
            <a:normAutofit/>
          </a:bodyPr>
          <a:lstStyle/>
          <a:p>
            <a:r>
              <a:rPr lang="en-US" sz="3600" dirty="0">
                <a:latin typeface="Sitka Subheading" panose="02000505000000020004" pitchFamily="2" charset="0"/>
              </a:rPr>
              <a:t>hoosieramwa.org/chapter-podcasts</a:t>
            </a:r>
          </a:p>
        </p:txBody>
      </p:sp>
      <p:sp>
        <p:nvSpPr>
          <p:cNvPr id="4" name="Date Placeholder 3">
            <a:extLst>
              <a:ext uri="{FF2B5EF4-FFF2-40B4-BE49-F238E27FC236}">
                <a16:creationId xmlns:a16="http://schemas.microsoft.com/office/drawing/2014/main" id="{89E1B007-765A-4E95-B016-C855839B1400}"/>
              </a:ext>
            </a:extLst>
          </p:cNvPr>
          <p:cNvSpPr>
            <a:spLocks noGrp="1"/>
          </p:cNvSpPr>
          <p:nvPr>
            <p:ph type="dt" sz="half" idx="10"/>
          </p:nvPr>
        </p:nvSpPr>
        <p:spPr/>
        <p:txBody>
          <a:bodyPr/>
          <a:lstStyle/>
          <a:p>
            <a:fld id="{5E5FA5CB-AB7F-4A51-B724-D3A292E5912C}" type="datetime1">
              <a:rPr lang="en-US" smtClean="0"/>
              <a:t>5/23/2018</a:t>
            </a:fld>
            <a:endParaRPr lang="en-US"/>
          </a:p>
        </p:txBody>
      </p:sp>
      <p:sp>
        <p:nvSpPr>
          <p:cNvPr id="5" name="Footer Placeholder 4">
            <a:extLst>
              <a:ext uri="{FF2B5EF4-FFF2-40B4-BE49-F238E27FC236}">
                <a16:creationId xmlns:a16="http://schemas.microsoft.com/office/drawing/2014/main" id="{41C9E4EF-26E8-4ED7-92E0-AC74249EE669}"/>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62217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5980-6D5D-4AD7-AE86-138224E5EB08}"/>
              </a:ext>
            </a:extLst>
          </p:cNvPr>
          <p:cNvSpPr>
            <a:spLocks noGrp="1"/>
          </p:cNvSpPr>
          <p:nvPr>
            <p:ph type="title"/>
          </p:nvPr>
        </p:nvSpPr>
        <p:spPr/>
        <p:txBody>
          <a:bodyPr>
            <a:normAutofit/>
          </a:bodyPr>
          <a:lstStyle/>
          <a:p>
            <a:pPr algn="ctr"/>
            <a:r>
              <a:rPr lang="en-US" sz="6600" dirty="0">
                <a:latin typeface="Sitka Subheading" panose="02000505000000020004" pitchFamily="2" charset="0"/>
              </a:rPr>
              <a:t>Objectives</a:t>
            </a:r>
          </a:p>
        </p:txBody>
      </p:sp>
      <p:sp>
        <p:nvSpPr>
          <p:cNvPr id="3" name="Content Placeholder 2">
            <a:extLst>
              <a:ext uri="{FF2B5EF4-FFF2-40B4-BE49-F238E27FC236}">
                <a16:creationId xmlns:a16="http://schemas.microsoft.com/office/drawing/2014/main" id="{3241679B-AB10-4ADF-8D2C-9D4EDCABC556}"/>
              </a:ext>
            </a:extLst>
          </p:cNvPr>
          <p:cNvSpPr>
            <a:spLocks noGrp="1"/>
          </p:cNvSpPr>
          <p:nvPr>
            <p:ph idx="1"/>
          </p:nvPr>
        </p:nvSpPr>
        <p:spPr/>
        <p:txBody>
          <a:bodyPr>
            <a:noAutofit/>
          </a:bodyPr>
          <a:lstStyle/>
          <a:p>
            <a:r>
              <a:rPr lang="en-US" sz="2800" dirty="0">
                <a:latin typeface="Sitka Subheading" panose="02000505000000020004" pitchFamily="2" charset="0"/>
              </a:rPr>
              <a:t>Present case example that illustrates the impact of information listed in patient package inserts vs package inserts</a:t>
            </a:r>
          </a:p>
          <a:p>
            <a:r>
              <a:rPr lang="en-US" sz="2800" dirty="0">
                <a:latin typeface="Sitka Subheading" panose="02000505000000020004" pitchFamily="2" charset="0"/>
              </a:rPr>
              <a:t>History of the patient package insert</a:t>
            </a:r>
          </a:p>
          <a:p>
            <a:r>
              <a:rPr lang="en-US" sz="2800" dirty="0">
                <a:latin typeface="Sitka Subheading" panose="02000505000000020004" pitchFamily="2" charset="0"/>
              </a:rPr>
              <a:t>Plain Language </a:t>
            </a:r>
          </a:p>
          <a:p>
            <a:r>
              <a:rPr lang="en-US" sz="2800" dirty="0">
                <a:latin typeface="Sitka Subheading" panose="02000505000000020004" pitchFamily="2" charset="0"/>
              </a:rPr>
              <a:t>Current status of patient package inserts</a:t>
            </a:r>
          </a:p>
          <a:p>
            <a:r>
              <a:rPr lang="en-US" sz="2800" dirty="0">
                <a:latin typeface="Sitka Subheading" panose="02000505000000020004" pitchFamily="2" charset="0"/>
              </a:rPr>
              <a:t>Future suggestions</a:t>
            </a:r>
          </a:p>
        </p:txBody>
      </p:sp>
      <p:sp>
        <p:nvSpPr>
          <p:cNvPr id="4" name="Date Placeholder 3">
            <a:extLst>
              <a:ext uri="{FF2B5EF4-FFF2-40B4-BE49-F238E27FC236}">
                <a16:creationId xmlns:a16="http://schemas.microsoft.com/office/drawing/2014/main" id="{F0A405E7-41F4-4FF3-A6A7-EFDBDE367A2A}"/>
              </a:ext>
            </a:extLst>
          </p:cNvPr>
          <p:cNvSpPr>
            <a:spLocks noGrp="1"/>
          </p:cNvSpPr>
          <p:nvPr>
            <p:ph type="dt" sz="half" idx="10"/>
          </p:nvPr>
        </p:nvSpPr>
        <p:spPr/>
        <p:txBody>
          <a:bodyPr/>
          <a:lstStyle/>
          <a:p>
            <a:fld id="{0B116AEC-AB36-455E-B589-9BAB3F0A39A8}" type="datetime1">
              <a:rPr lang="en-US" smtClean="0"/>
              <a:t>5/23/2018</a:t>
            </a:fld>
            <a:endParaRPr lang="en-US"/>
          </a:p>
        </p:txBody>
      </p:sp>
      <p:sp>
        <p:nvSpPr>
          <p:cNvPr id="5" name="Footer Placeholder 4">
            <a:extLst>
              <a:ext uri="{FF2B5EF4-FFF2-40B4-BE49-F238E27FC236}">
                <a16:creationId xmlns:a16="http://schemas.microsoft.com/office/drawing/2014/main" id="{9C1CECB7-6753-47B9-8517-3994D77B2EE4}"/>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414364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1834-7AC4-4383-A268-EBAAF51FF06C}"/>
              </a:ext>
            </a:extLst>
          </p:cNvPr>
          <p:cNvSpPr>
            <a:spLocks noGrp="1"/>
          </p:cNvSpPr>
          <p:nvPr>
            <p:ph type="title"/>
          </p:nvPr>
        </p:nvSpPr>
        <p:spPr/>
        <p:txBody>
          <a:bodyPr>
            <a:normAutofit/>
          </a:bodyPr>
          <a:lstStyle/>
          <a:p>
            <a:pPr algn="ctr"/>
            <a:r>
              <a:rPr lang="en-US" sz="8800" dirty="0">
                <a:latin typeface="Sitka Subheading" panose="02000505000000020004" pitchFamily="2" charset="0"/>
              </a:rPr>
              <a:t>Case Example</a:t>
            </a:r>
          </a:p>
        </p:txBody>
      </p:sp>
      <p:sp>
        <p:nvSpPr>
          <p:cNvPr id="3" name="Text Placeholder 2">
            <a:extLst>
              <a:ext uri="{FF2B5EF4-FFF2-40B4-BE49-F238E27FC236}">
                <a16:creationId xmlns:a16="http://schemas.microsoft.com/office/drawing/2014/main" id="{1085AFEA-E45D-4127-B6BE-CE55539C21E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B2B4D3C-2D8C-4A36-A489-3C98554C38B0}"/>
              </a:ext>
            </a:extLst>
          </p:cNvPr>
          <p:cNvSpPr>
            <a:spLocks noGrp="1"/>
          </p:cNvSpPr>
          <p:nvPr>
            <p:ph type="dt" sz="half" idx="10"/>
          </p:nvPr>
        </p:nvSpPr>
        <p:spPr/>
        <p:txBody>
          <a:bodyPr/>
          <a:lstStyle/>
          <a:p>
            <a:fld id="{2945FF66-7D31-4C2B-9B6A-8C7C53CC459F}" type="datetime1">
              <a:rPr lang="en-US" smtClean="0"/>
              <a:t>5/23/2018</a:t>
            </a:fld>
            <a:endParaRPr lang="en-US"/>
          </a:p>
        </p:txBody>
      </p:sp>
      <p:sp>
        <p:nvSpPr>
          <p:cNvPr id="5" name="Footer Placeholder 4">
            <a:extLst>
              <a:ext uri="{FF2B5EF4-FFF2-40B4-BE49-F238E27FC236}">
                <a16:creationId xmlns:a16="http://schemas.microsoft.com/office/drawing/2014/main" id="{973DE840-81F1-4A61-91EC-A430ECB227DD}"/>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957704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5EBB-F3B9-4C4F-8809-FA89495EE05E}"/>
              </a:ext>
            </a:extLst>
          </p:cNvPr>
          <p:cNvSpPr>
            <a:spLocks noGrp="1"/>
          </p:cNvSpPr>
          <p:nvPr>
            <p:ph type="title"/>
          </p:nvPr>
        </p:nvSpPr>
        <p:spPr/>
        <p:txBody>
          <a:bodyPr>
            <a:normAutofit/>
          </a:bodyPr>
          <a:lstStyle/>
          <a:p>
            <a:pPr algn="ctr"/>
            <a:r>
              <a:rPr lang="en-US" sz="6600" dirty="0">
                <a:latin typeface="Sitka Subheading" panose="02000505000000020004" pitchFamily="2" charset="0"/>
              </a:rPr>
              <a:t>Amiodarone</a:t>
            </a:r>
          </a:p>
        </p:txBody>
      </p:sp>
      <p:sp>
        <p:nvSpPr>
          <p:cNvPr id="3" name="Content Placeholder 2">
            <a:extLst>
              <a:ext uri="{FF2B5EF4-FFF2-40B4-BE49-F238E27FC236}">
                <a16:creationId xmlns:a16="http://schemas.microsoft.com/office/drawing/2014/main" id="{2C89CA88-8A93-4C47-A8FD-AD66E900B11C}"/>
              </a:ext>
            </a:extLst>
          </p:cNvPr>
          <p:cNvSpPr>
            <a:spLocks noGrp="1"/>
          </p:cNvSpPr>
          <p:nvPr>
            <p:ph idx="1"/>
          </p:nvPr>
        </p:nvSpPr>
        <p:spPr/>
        <p:txBody>
          <a:bodyPr>
            <a:normAutofit fontScale="70000" lnSpcReduction="20000"/>
          </a:bodyPr>
          <a:lstStyle/>
          <a:p>
            <a:r>
              <a:rPr lang="en-US" sz="6000" dirty="0">
                <a:latin typeface="Sitka Subheading" panose="02000505000000020004" pitchFamily="2" charset="0"/>
              </a:rPr>
              <a:t>Loading Dose vs Maintenance Dose</a:t>
            </a:r>
          </a:p>
          <a:p>
            <a:r>
              <a:rPr lang="en-US" sz="6000" dirty="0">
                <a:latin typeface="Sitka Subheading" panose="02000505000000020004" pitchFamily="2" charset="0"/>
              </a:rPr>
              <a:t>Package Insert - YES</a:t>
            </a:r>
          </a:p>
          <a:p>
            <a:r>
              <a:rPr lang="en-US" sz="6000" dirty="0">
                <a:latin typeface="Sitka Subheading" panose="02000505000000020004" pitchFamily="2" charset="0"/>
              </a:rPr>
              <a:t>Patient Package Insert -NO</a:t>
            </a:r>
          </a:p>
          <a:p>
            <a:r>
              <a:rPr lang="en-US" sz="6000" dirty="0">
                <a:latin typeface="Sitka Subheading" panose="02000505000000020004" pitchFamily="2" charset="0"/>
              </a:rPr>
              <a:t>Medication Guide – NOT AVAILABLE</a:t>
            </a:r>
          </a:p>
          <a:p>
            <a:endParaRPr lang="en-US" dirty="0"/>
          </a:p>
          <a:p>
            <a:endParaRPr lang="en-US" dirty="0"/>
          </a:p>
        </p:txBody>
      </p:sp>
      <p:sp>
        <p:nvSpPr>
          <p:cNvPr id="4" name="Date Placeholder 3">
            <a:extLst>
              <a:ext uri="{FF2B5EF4-FFF2-40B4-BE49-F238E27FC236}">
                <a16:creationId xmlns:a16="http://schemas.microsoft.com/office/drawing/2014/main" id="{3FD65497-6E27-4E37-8184-C01282B56838}"/>
              </a:ext>
            </a:extLst>
          </p:cNvPr>
          <p:cNvSpPr>
            <a:spLocks noGrp="1"/>
          </p:cNvSpPr>
          <p:nvPr>
            <p:ph type="dt" sz="half" idx="10"/>
          </p:nvPr>
        </p:nvSpPr>
        <p:spPr/>
        <p:txBody>
          <a:bodyPr/>
          <a:lstStyle/>
          <a:p>
            <a:fld id="{A28212C7-8728-4464-B636-D864DC766FAA}" type="datetime1">
              <a:rPr lang="en-US" smtClean="0"/>
              <a:t>5/23/2018</a:t>
            </a:fld>
            <a:endParaRPr lang="en-US"/>
          </a:p>
        </p:txBody>
      </p:sp>
      <p:sp>
        <p:nvSpPr>
          <p:cNvPr id="5" name="Footer Placeholder 4">
            <a:extLst>
              <a:ext uri="{FF2B5EF4-FFF2-40B4-BE49-F238E27FC236}">
                <a16:creationId xmlns:a16="http://schemas.microsoft.com/office/drawing/2014/main" id="{362B8BD2-1241-4A6B-8CD2-445E16B98D97}"/>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100432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3E9C2-43B9-438C-BE6E-E68850446547}"/>
              </a:ext>
            </a:extLst>
          </p:cNvPr>
          <p:cNvSpPr>
            <a:spLocks noGrp="1"/>
          </p:cNvSpPr>
          <p:nvPr>
            <p:ph type="dt" sz="half" idx="10"/>
          </p:nvPr>
        </p:nvSpPr>
        <p:spPr/>
        <p:txBody>
          <a:bodyPr/>
          <a:lstStyle/>
          <a:p>
            <a:fld id="{8CC56DC8-897D-4D3D-B5DA-D32FA419BBE1}" type="datetime1">
              <a:rPr lang="en-US" smtClean="0"/>
              <a:t>5/23/2018</a:t>
            </a:fld>
            <a:endParaRPr lang="en-US"/>
          </a:p>
        </p:txBody>
      </p:sp>
      <p:sp>
        <p:nvSpPr>
          <p:cNvPr id="3" name="Footer Placeholder 2">
            <a:extLst>
              <a:ext uri="{FF2B5EF4-FFF2-40B4-BE49-F238E27FC236}">
                <a16:creationId xmlns:a16="http://schemas.microsoft.com/office/drawing/2014/main" id="{38F5D47D-AEFA-4588-A5FC-4A4AE984EBE5}"/>
              </a:ext>
            </a:extLst>
          </p:cNvPr>
          <p:cNvSpPr>
            <a:spLocks noGrp="1"/>
          </p:cNvSpPr>
          <p:nvPr>
            <p:ph type="ftr" sz="quarter" idx="11"/>
          </p:nvPr>
        </p:nvSpPr>
        <p:spPr/>
        <p:txBody>
          <a:bodyPr/>
          <a:lstStyle/>
          <a:p>
            <a:r>
              <a:rPr lang="en-US"/>
              <a:t>Copyright May 2018 Tenille L. Lawson, BCPS-THE WRITE SCRIPT DELIVERS LLC</a:t>
            </a:r>
            <a:endParaRPr lang="en-US" dirty="0"/>
          </a:p>
        </p:txBody>
      </p:sp>
      <p:pic>
        <p:nvPicPr>
          <p:cNvPr id="6" name="Picture 5">
            <a:extLst>
              <a:ext uri="{FF2B5EF4-FFF2-40B4-BE49-F238E27FC236}">
                <a16:creationId xmlns:a16="http://schemas.microsoft.com/office/drawing/2014/main" id="{5CF584FE-5388-49C7-8A02-52F26A6E0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1219200"/>
            <a:ext cx="8991600"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131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7582-DD76-4873-B2EB-FC7A80A47DE1}"/>
              </a:ext>
            </a:extLst>
          </p:cNvPr>
          <p:cNvSpPr>
            <a:spLocks noGrp="1"/>
          </p:cNvSpPr>
          <p:nvPr>
            <p:ph type="title"/>
          </p:nvPr>
        </p:nvSpPr>
        <p:spPr/>
        <p:txBody>
          <a:bodyPr>
            <a:noAutofit/>
          </a:bodyPr>
          <a:lstStyle/>
          <a:p>
            <a:pPr algn="ctr"/>
            <a:r>
              <a:rPr lang="en-US" sz="3600" dirty="0">
                <a:latin typeface="Sitka Subheading" panose="02000505000000020004" pitchFamily="2" charset="0"/>
              </a:rPr>
              <a:t>Patient information access before </a:t>
            </a:r>
            <a:r>
              <a:rPr lang="en-US" sz="3600" dirty="0" err="1">
                <a:latin typeface="Sitka Subheading" panose="02000505000000020004" pitchFamily="2" charset="0"/>
              </a:rPr>
              <a:t>ppi</a:t>
            </a:r>
            <a:r>
              <a:rPr lang="en-US" sz="3600" dirty="0">
                <a:latin typeface="Sitka Subheading" panose="02000505000000020004" pitchFamily="2" charset="0"/>
              </a:rPr>
              <a:t> availability</a:t>
            </a:r>
          </a:p>
        </p:txBody>
      </p:sp>
      <p:graphicFrame>
        <p:nvGraphicFramePr>
          <p:cNvPr id="6" name="Content Placeholder 5">
            <a:extLst>
              <a:ext uri="{FF2B5EF4-FFF2-40B4-BE49-F238E27FC236}">
                <a16:creationId xmlns:a16="http://schemas.microsoft.com/office/drawing/2014/main" id="{ED4145F5-CB1E-42B8-BD1F-AB9B3B7BCEE3}"/>
              </a:ext>
            </a:extLst>
          </p:cNvPr>
          <p:cNvGraphicFramePr>
            <a:graphicFrameLocks noGrp="1"/>
          </p:cNvGraphicFramePr>
          <p:nvPr>
            <p:ph idx="1"/>
            <p:extLst>
              <p:ext uri="{D42A27DB-BD31-4B8C-83A1-F6EECF244321}">
                <p14:modId xmlns:p14="http://schemas.microsoft.com/office/powerpoint/2010/main" val="1665452887"/>
              </p:ext>
            </p:extLst>
          </p:nvPr>
        </p:nvGraphicFramePr>
        <p:xfrm>
          <a:off x="379412" y="2018704"/>
          <a:ext cx="11429999" cy="403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4322443-E515-47F9-9764-C626C2F51C43}"/>
              </a:ext>
            </a:extLst>
          </p:cNvPr>
          <p:cNvSpPr>
            <a:spLocks noGrp="1"/>
          </p:cNvSpPr>
          <p:nvPr>
            <p:ph type="dt" sz="half" idx="10"/>
          </p:nvPr>
        </p:nvSpPr>
        <p:spPr/>
        <p:txBody>
          <a:bodyPr/>
          <a:lstStyle/>
          <a:p>
            <a:fld id="{56B6C3F2-FC3D-48A0-AF84-B92236201AF2}" type="datetime1">
              <a:rPr lang="en-US" smtClean="0"/>
              <a:t>5/23/2018</a:t>
            </a:fld>
            <a:endParaRPr lang="en-US"/>
          </a:p>
        </p:txBody>
      </p:sp>
      <p:sp>
        <p:nvSpPr>
          <p:cNvPr id="5" name="Footer Placeholder 4">
            <a:extLst>
              <a:ext uri="{FF2B5EF4-FFF2-40B4-BE49-F238E27FC236}">
                <a16:creationId xmlns:a16="http://schemas.microsoft.com/office/drawing/2014/main" id="{7184F398-5F90-440A-9D4C-34F0DEDBB569}"/>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39441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D45E-6490-44E8-BF57-1CDB44E93821}"/>
              </a:ext>
            </a:extLst>
          </p:cNvPr>
          <p:cNvSpPr>
            <a:spLocks noGrp="1"/>
          </p:cNvSpPr>
          <p:nvPr>
            <p:ph type="title"/>
          </p:nvPr>
        </p:nvSpPr>
        <p:spPr/>
        <p:txBody>
          <a:bodyPr>
            <a:normAutofit fontScale="90000"/>
          </a:bodyPr>
          <a:lstStyle/>
          <a:p>
            <a:pPr algn="ctr"/>
            <a:r>
              <a:rPr lang="en-US" sz="6600" dirty="0">
                <a:latin typeface="Sitka Subheading" panose="02000505000000020004" pitchFamily="2" charset="0"/>
              </a:rPr>
              <a:t>WHAT STARTED THE CHANGE?</a:t>
            </a:r>
          </a:p>
        </p:txBody>
      </p:sp>
      <p:sp>
        <p:nvSpPr>
          <p:cNvPr id="3" name="Text Placeholder 2">
            <a:extLst>
              <a:ext uri="{FF2B5EF4-FFF2-40B4-BE49-F238E27FC236}">
                <a16:creationId xmlns:a16="http://schemas.microsoft.com/office/drawing/2014/main" id="{B28756CB-1843-4C51-8412-8472A445A21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3CB8D1A-A9FC-4460-ABD9-0B3E6EE45BE1}"/>
              </a:ext>
            </a:extLst>
          </p:cNvPr>
          <p:cNvSpPr>
            <a:spLocks noGrp="1"/>
          </p:cNvSpPr>
          <p:nvPr>
            <p:ph type="dt" sz="half" idx="10"/>
          </p:nvPr>
        </p:nvSpPr>
        <p:spPr/>
        <p:txBody>
          <a:bodyPr/>
          <a:lstStyle/>
          <a:p>
            <a:fld id="{6745D96A-E8E4-4029-96C5-B5A91BE4B1E1}" type="datetime1">
              <a:rPr lang="en-US" smtClean="0"/>
              <a:t>5/23/2018</a:t>
            </a:fld>
            <a:endParaRPr lang="en-US"/>
          </a:p>
        </p:txBody>
      </p:sp>
      <p:sp>
        <p:nvSpPr>
          <p:cNvPr id="5" name="Footer Placeholder 4">
            <a:extLst>
              <a:ext uri="{FF2B5EF4-FFF2-40B4-BE49-F238E27FC236}">
                <a16:creationId xmlns:a16="http://schemas.microsoft.com/office/drawing/2014/main" id="{C16CFEF1-97CD-4D53-81A7-413172C1A7FC}"/>
              </a:ext>
            </a:extLst>
          </p:cNvPr>
          <p:cNvSpPr>
            <a:spLocks noGrp="1"/>
          </p:cNvSpPr>
          <p:nvPr>
            <p:ph type="ftr" sz="quarter" idx="11"/>
          </p:nvPr>
        </p:nvSpPr>
        <p:spPr/>
        <p:txBody>
          <a:bodyPr/>
          <a:lstStyle/>
          <a:p>
            <a:r>
              <a:rPr lang="en-US"/>
              <a:t>Copyright May 2018 Tenille L. Lawson, BCPS-THE WRITE SCRIPT DELIVERS LLC</a:t>
            </a:r>
            <a:endParaRPr lang="en-US" dirty="0"/>
          </a:p>
        </p:txBody>
      </p:sp>
    </p:spTree>
    <p:extLst>
      <p:ext uri="{BB962C8B-B14F-4D97-AF65-F5344CB8AC3E}">
        <p14:creationId xmlns:p14="http://schemas.microsoft.com/office/powerpoint/2010/main" val="243791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7951</TotalTime>
  <Words>1975</Words>
  <Application>Microsoft Office PowerPoint</Application>
  <PresentationFormat>Custom</PresentationFormat>
  <Paragraphs>327</Paragraphs>
  <Slides>33</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Franklin Gothic Book</vt:lpstr>
      <vt:lpstr>Gill Sans MT</vt:lpstr>
      <vt:lpstr>Sitka Subheading</vt:lpstr>
      <vt:lpstr>Gallery</vt:lpstr>
      <vt:lpstr>Gobbledygook And Other  Patient Package Insert Information</vt:lpstr>
      <vt:lpstr>introduction</vt:lpstr>
      <vt:lpstr> a LITTLE BIT ABOUT ME   </vt:lpstr>
      <vt:lpstr>Objectives</vt:lpstr>
      <vt:lpstr>Case Example</vt:lpstr>
      <vt:lpstr>Amiodarone</vt:lpstr>
      <vt:lpstr>PowerPoint Presentation</vt:lpstr>
      <vt:lpstr>Patient information access before ppi availability</vt:lpstr>
      <vt:lpstr>WHAT STARTED THE CHANGE?</vt:lpstr>
      <vt:lpstr>1968 Isoproterenol inhaler warning</vt:lpstr>
      <vt:lpstr>1970 Birth control controversy</vt:lpstr>
      <vt:lpstr>How did we get here?</vt:lpstr>
      <vt:lpstr>The major participants 1970</vt:lpstr>
      <vt:lpstr>1990’s Plain language</vt:lpstr>
      <vt:lpstr>Gobbledygook has gotta go!  John o’hayre 1966</vt:lpstr>
      <vt:lpstr>Plain language defined by cdc</vt:lpstr>
      <vt:lpstr>Who reads the ppi today?</vt:lpstr>
      <vt:lpstr>What categories are on the current ppi?</vt:lpstr>
      <vt:lpstr>PACKAGE INSERT EXAMPLES </vt:lpstr>
      <vt:lpstr>Amiodarone outcome</vt:lpstr>
      <vt:lpstr>Where are we now?</vt:lpstr>
      <vt:lpstr>Progression of patient information access</vt:lpstr>
      <vt:lpstr>Personal responsibility? </vt:lpstr>
      <vt:lpstr>Find ouT for yourself!</vt:lpstr>
      <vt:lpstr>HOW IS IT AVAILABLE?</vt:lpstr>
      <vt:lpstr>Where do we find it?</vt:lpstr>
      <vt:lpstr>We have come pretty far but…</vt:lpstr>
      <vt:lpstr>Are we there yet?</vt:lpstr>
      <vt:lpstr>2020 communication?  Emoticons please!</vt:lpstr>
      <vt:lpstr>Just pictures for millennials?</vt:lpstr>
      <vt:lpstr>In my perfect world…</vt:lpstr>
      <vt:lpstr>QUESTIONS???</vt:lpstr>
      <vt:lpstr>Amwa membership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Gobbledygook and Other Patient Package Insert Information</dc:title>
  <dc:creator>Tenille Lawson</dc:creator>
  <cp:lastModifiedBy>Tenille Lawson</cp:lastModifiedBy>
  <cp:revision>80</cp:revision>
  <dcterms:created xsi:type="dcterms:W3CDTF">2018-05-15T02:32:33Z</dcterms:created>
  <dcterms:modified xsi:type="dcterms:W3CDTF">2018-05-24T02:03:57Z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